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6" r:id="rId17"/>
    <p:sldId id="267" r:id="rId18"/>
    <p:sldId id="272" r:id="rId19"/>
    <p:sldId id="273" r:id="rId20"/>
    <p:sldId id="274" r:id="rId21"/>
    <p:sldId id="275" r:id="rId22"/>
    <p:sldId id="278" r:id="rId23"/>
  </p:sldIdLst>
  <p:sldSz cx="12192000" cy="6858000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7E3D"/>
    <a:srgbClr val="E6E6E6"/>
    <a:srgbClr val="66CCFF"/>
    <a:srgbClr val="159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E112E-444A-43B8-A5AA-5E27E959A386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32E82-5B02-4C73-AA9D-67BDF84CD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55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5"/>
          <p:cNvSpPr>
            <a:spLocks noChangeArrowheads="1"/>
          </p:cNvSpPr>
          <p:nvPr/>
        </p:nvSpPr>
        <p:spPr bwMode="auto">
          <a:xfrm>
            <a:off x="0" y="0"/>
            <a:ext cx="12193587" cy="5384799"/>
          </a:xfrm>
          <a:prstGeom prst="rect">
            <a:avLst/>
          </a:prstGeom>
          <a:solidFill>
            <a:srgbClr val="FFC5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CN" altLang="en-US" sz="180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6298753" y="1459360"/>
            <a:ext cx="5780533" cy="3925439"/>
            <a:chOff x="6083558" y="1569767"/>
            <a:chExt cx="5623072" cy="3649932"/>
          </a:xfrm>
        </p:grpSpPr>
        <p:sp>
          <p:nvSpPr>
            <p:cNvPr id="129" name="Rectangle 6"/>
            <p:cNvSpPr>
              <a:spLocks noChangeArrowheads="1"/>
            </p:cNvSpPr>
            <p:nvPr/>
          </p:nvSpPr>
          <p:spPr bwMode="auto">
            <a:xfrm>
              <a:off x="7865421" y="1724648"/>
              <a:ext cx="2190251" cy="3135610"/>
            </a:xfrm>
            <a:prstGeom prst="rect">
              <a:avLst/>
            </a:prstGeom>
            <a:solidFill>
              <a:srgbClr val="7F4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0" name="Rectangle 7"/>
            <p:cNvSpPr>
              <a:spLocks noChangeArrowheads="1"/>
            </p:cNvSpPr>
            <p:nvPr/>
          </p:nvSpPr>
          <p:spPr bwMode="auto">
            <a:xfrm>
              <a:off x="8018841" y="1981809"/>
              <a:ext cx="1883411" cy="26724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1" name="Rectangle 8"/>
            <p:cNvSpPr>
              <a:spLocks noChangeArrowheads="1"/>
            </p:cNvSpPr>
            <p:nvPr/>
          </p:nvSpPr>
          <p:spPr bwMode="auto">
            <a:xfrm>
              <a:off x="8119660" y="2186369"/>
              <a:ext cx="815317" cy="720343"/>
            </a:xfrm>
            <a:prstGeom prst="rect">
              <a:avLst/>
            </a:prstGeom>
            <a:solidFill>
              <a:srgbClr val="F89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2" name="Rectangle 9"/>
            <p:cNvSpPr>
              <a:spLocks noChangeArrowheads="1"/>
            </p:cNvSpPr>
            <p:nvPr/>
          </p:nvSpPr>
          <p:spPr bwMode="auto">
            <a:xfrm>
              <a:off x="8527318" y="3215013"/>
              <a:ext cx="1272654" cy="463182"/>
            </a:xfrm>
            <a:prstGeom prst="rect">
              <a:avLst/>
            </a:prstGeom>
            <a:solidFill>
              <a:srgbClr val="95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3" name="Rectangle 10"/>
            <p:cNvSpPr>
              <a:spLocks noChangeArrowheads="1"/>
            </p:cNvSpPr>
            <p:nvPr/>
          </p:nvSpPr>
          <p:spPr bwMode="auto">
            <a:xfrm>
              <a:off x="9037257" y="2186369"/>
              <a:ext cx="762716" cy="5260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4" name="Rectangle 11"/>
            <p:cNvSpPr>
              <a:spLocks noChangeArrowheads="1"/>
            </p:cNvSpPr>
            <p:nvPr/>
          </p:nvSpPr>
          <p:spPr bwMode="auto">
            <a:xfrm>
              <a:off x="9037257" y="2341250"/>
              <a:ext cx="762716" cy="511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5" name="Rectangle 12"/>
            <p:cNvSpPr>
              <a:spLocks noChangeArrowheads="1"/>
            </p:cNvSpPr>
            <p:nvPr/>
          </p:nvSpPr>
          <p:spPr bwMode="auto">
            <a:xfrm>
              <a:off x="9037257" y="2443530"/>
              <a:ext cx="762716" cy="511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6" name="Rectangle 13"/>
            <p:cNvSpPr>
              <a:spLocks noChangeArrowheads="1"/>
            </p:cNvSpPr>
            <p:nvPr/>
          </p:nvSpPr>
          <p:spPr bwMode="auto">
            <a:xfrm>
              <a:off x="9037257" y="2598411"/>
              <a:ext cx="762716" cy="511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7" name="Rectangle 14"/>
            <p:cNvSpPr>
              <a:spLocks noChangeArrowheads="1"/>
            </p:cNvSpPr>
            <p:nvPr/>
          </p:nvSpPr>
          <p:spPr bwMode="auto">
            <a:xfrm>
              <a:off x="9037257" y="2700691"/>
              <a:ext cx="762716" cy="511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9037257" y="2855572"/>
              <a:ext cx="762716" cy="511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9" name="Rectangle 16"/>
            <p:cNvSpPr>
              <a:spLocks noChangeArrowheads="1"/>
            </p:cNvSpPr>
            <p:nvPr/>
          </p:nvSpPr>
          <p:spPr bwMode="auto">
            <a:xfrm>
              <a:off x="8119660" y="2957852"/>
              <a:ext cx="1680313" cy="511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0" name="Rectangle 17"/>
            <p:cNvSpPr>
              <a:spLocks noChangeArrowheads="1"/>
            </p:cNvSpPr>
            <p:nvPr/>
          </p:nvSpPr>
          <p:spPr bwMode="auto">
            <a:xfrm>
              <a:off x="8119660" y="3112733"/>
              <a:ext cx="815317" cy="511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1" name="Rectangle 18"/>
            <p:cNvSpPr>
              <a:spLocks noChangeArrowheads="1"/>
            </p:cNvSpPr>
            <p:nvPr/>
          </p:nvSpPr>
          <p:spPr bwMode="auto">
            <a:xfrm>
              <a:off x="8527318" y="3780474"/>
              <a:ext cx="1272654" cy="511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2" name="Rectangle 19"/>
            <p:cNvSpPr>
              <a:spLocks noChangeArrowheads="1"/>
            </p:cNvSpPr>
            <p:nvPr/>
          </p:nvSpPr>
          <p:spPr bwMode="auto">
            <a:xfrm>
              <a:off x="8527318" y="3882754"/>
              <a:ext cx="1272654" cy="5260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3" name="Rectangle 20"/>
            <p:cNvSpPr>
              <a:spLocks noChangeArrowheads="1"/>
            </p:cNvSpPr>
            <p:nvPr/>
          </p:nvSpPr>
          <p:spPr bwMode="auto">
            <a:xfrm>
              <a:off x="8527318" y="4037635"/>
              <a:ext cx="1272654" cy="511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4" name="Rectangle 21"/>
            <p:cNvSpPr>
              <a:spLocks noChangeArrowheads="1"/>
            </p:cNvSpPr>
            <p:nvPr/>
          </p:nvSpPr>
          <p:spPr bwMode="auto">
            <a:xfrm>
              <a:off x="8527318" y="4139915"/>
              <a:ext cx="1272654" cy="511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5" name="Rectangle 22"/>
            <p:cNvSpPr>
              <a:spLocks noChangeArrowheads="1"/>
            </p:cNvSpPr>
            <p:nvPr/>
          </p:nvSpPr>
          <p:spPr bwMode="auto">
            <a:xfrm>
              <a:off x="8527318" y="4294796"/>
              <a:ext cx="1272654" cy="511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6" name="Rectangle 23"/>
            <p:cNvSpPr>
              <a:spLocks noChangeArrowheads="1"/>
            </p:cNvSpPr>
            <p:nvPr/>
          </p:nvSpPr>
          <p:spPr bwMode="auto">
            <a:xfrm>
              <a:off x="8527318" y="4448216"/>
              <a:ext cx="713037" cy="146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7" name="Rectangle 24"/>
            <p:cNvSpPr>
              <a:spLocks noChangeArrowheads="1"/>
            </p:cNvSpPr>
            <p:nvPr/>
          </p:nvSpPr>
          <p:spPr bwMode="auto">
            <a:xfrm>
              <a:off x="8273079" y="1775787"/>
              <a:ext cx="1374934" cy="2060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8" name="Rectangle 25"/>
            <p:cNvSpPr>
              <a:spLocks noChangeArrowheads="1"/>
            </p:cNvSpPr>
            <p:nvPr/>
          </p:nvSpPr>
          <p:spPr bwMode="auto">
            <a:xfrm>
              <a:off x="8273079" y="1981809"/>
              <a:ext cx="1374934" cy="5114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9" name="Freeform 26"/>
            <p:cNvSpPr>
              <a:spLocks/>
            </p:cNvSpPr>
            <p:nvPr/>
          </p:nvSpPr>
          <p:spPr bwMode="auto">
            <a:xfrm>
              <a:off x="8578458" y="1569767"/>
              <a:ext cx="764177" cy="463182"/>
            </a:xfrm>
            <a:custGeom>
              <a:avLst/>
              <a:gdLst>
                <a:gd name="T0" fmla="*/ 2 w 15"/>
                <a:gd name="T1" fmla="*/ 3 h 9"/>
                <a:gd name="T2" fmla="*/ 0 w 15"/>
                <a:gd name="T3" fmla="*/ 9 h 9"/>
                <a:gd name="T4" fmla="*/ 0 w 15"/>
                <a:gd name="T5" fmla="*/ 9 h 9"/>
                <a:gd name="T6" fmla="*/ 2 w 15"/>
                <a:gd name="T7" fmla="*/ 2 h 9"/>
                <a:gd name="T8" fmla="*/ 2 w 15"/>
                <a:gd name="T9" fmla="*/ 2 h 9"/>
                <a:gd name="T10" fmla="*/ 1 w 15"/>
                <a:gd name="T11" fmla="*/ 1 h 9"/>
                <a:gd name="T12" fmla="*/ 2 w 15"/>
                <a:gd name="T13" fmla="*/ 0 h 9"/>
                <a:gd name="T14" fmla="*/ 13 w 15"/>
                <a:gd name="T15" fmla="*/ 0 h 9"/>
                <a:gd name="T16" fmla="*/ 13 w 15"/>
                <a:gd name="T17" fmla="*/ 0 h 9"/>
                <a:gd name="T18" fmla="*/ 13 w 15"/>
                <a:gd name="T19" fmla="*/ 0 h 9"/>
                <a:gd name="T20" fmla="*/ 14 w 15"/>
                <a:gd name="T21" fmla="*/ 1 h 9"/>
                <a:gd name="T22" fmla="*/ 13 w 15"/>
                <a:gd name="T23" fmla="*/ 2 h 9"/>
                <a:gd name="T24" fmla="*/ 13 w 15"/>
                <a:gd name="T25" fmla="*/ 2 h 9"/>
                <a:gd name="T26" fmla="*/ 15 w 15"/>
                <a:gd name="T27" fmla="*/ 9 h 9"/>
                <a:gd name="T28" fmla="*/ 15 w 15"/>
                <a:gd name="T29" fmla="*/ 9 h 9"/>
                <a:gd name="T30" fmla="*/ 14 w 15"/>
                <a:gd name="T31" fmla="*/ 3 h 9"/>
                <a:gd name="T32" fmla="*/ 15 w 15"/>
                <a:gd name="T33" fmla="*/ 1 h 9"/>
                <a:gd name="T34" fmla="*/ 13 w 15"/>
                <a:gd name="T35" fmla="*/ 0 h 9"/>
                <a:gd name="T36" fmla="*/ 2 w 15"/>
                <a:gd name="T37" fmla="*/ 0 h 9"/>
                <a:gd name="T38" fmla="*/ 2 w 15"/>
                <a:gd name="T39" fmla="*/ 0 h 9"/>
                <a:gd name="T40" fmla="*/ 2 w 15"/>
                <a:gd name="T41" fmla="*/ 0 h 9"/>
                <a:gd name="T42" fmla="*/ 0 w 15"/>
                <a:gd name="T43" fmla="*/ 1 h 9"/>
                <a:gd name="T44" fmla="*/ 2 w 15"/>
                <a:gd name="T4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9">
                  <a:moveTo>
                    <a:pt x="2" y="3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0" name="Freeform 27"/>
            <p:cNvSpPr>
              <a:spLocks/>
            </p:cNvSpPr>
            <p:nvPr/>
          </p:nvSpPr>
          <p:spPr bwMode="auto">
            <a:xfrm>
              <a:off x="8069981" y="2804431"/>
              <a:ext cx="406197" cy="512861"/>
            </a:xfrm>
            <a:custGeom>
              <a:avLst/>
              <a:gdLst>
                <a:gd name="T0" fmla="*/ 278 w 278"/>
                <a:gd name="T1" fmla="*/ 35 h 351"/>
                <a:gd name="T2" fmla="*/ 209 w 278"/>
                <a:gd name="T3" fmla="*/ 35 h 351"/>
                <a:gd name="T4" fmla="*/ 104 w 278"/>
                <a:gd name="T5" fmla="*/ 0 h 351"/>
                <a:gd name="T6" fmla="*/ 0 w 278"/>
                <a:gd name="T7" fmla="*/ 140 h 351"/>
                <a:gd name="T8" fmla="*/ 34 w 278"/>
                <a:gd name="T9" fmla="*/ 351 h 351"/>
                <a:gd name="T10" fmla="*/ 174 w 278"/>
                <a:gd name="T11" fmla="*/ 246 h 351"/>
                <a:gd name="T12" fmla="*/ 278 w 278"/>
                <a:gd name="T13" fmla="*/ 35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351">
                  <a:moveTo>
                    <a:pt x="278" y="35"/>
                  </a:moveTo>
                  <a:lnTo>
                    <a:pt x="209" y="35"/>
                  </a:lnTo>
                  <a:lnTo>
                    <a:pt x="104" y="0"/>
                  </a:lnTo>
                  <a:lnTo>
                    <a:pt x="0" y="140"/>
                  </a:lnTo>
                  <a:lnTo>
                    <a:pt x="34" y="351"/>
                  </a:lnTo>
                  <a:lnTo>
                    <a:pt x="174" y="246"/>
                  </a:lnTo>
                  <a:lnTo>
                    <a:pt x="278" y="35"/>
                  </a:lnTo>
                  <a:close/>
                </a:path>
              </a:pathLst>
            </a:custGeom>
            <a:solidFill>
              <a:srgbClr val="FAB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1" name="Freeform 28"/>
            <p:cNvSpPr>
              <a:spLocks/>
            </p:cNvSpPr>
            <p:nvPr/>
          </p:nvSpPr>
          <p:spPr bwMode="auto">
            <a:xfrm>
              <a:off x="7000425" y="2855572"/>
              <a:ext cx="1578033" cy="1849806"/>
            </a:xfrm>
            <a:custGeom>
              <a:avLst/>
              <a:gdLst>
                <a:gd name="T0" fmla="*/ 313 w 1080"/>
                <a:gd name="T1" fmla="*/ 1266 h 1266"/>
                <a:gd name="T2" fmla="*/ 627 w 1080"/>
                <a:gd name="T3" fmla="*/ 703 h 1266"/>
                <a:gd name="T4" fmla="*/ 906 w 1080"/>
                <a:gd name="T5" fmla="*/ 492 h 1266"/>
                <a:gd name="T6" fmla="*/ 1010 w 1080"/>
                <a:gd name="T7" fmla="*/ 176 h 1266"/>
                <a:gd name="T8" fmla="*/ 1080 w 1080"/>
                <a:gd name="T9" fmla="*/ 105 h 1266"/>
                <a:gd name="T10" fmla="*/ 1045 w 1080"/>
                <a:gd name="T11" fmla="*/ 35 h 1266"/>
                <a:gd name="T12" fmla="*/ 1010 w 1080"/>
                <a:gd name="T13" fmla="*/ 0 h 1266"/>
                <a:gd name="T14" fmla="*/ 871 w 1080"/>
                <a:gd name="T15" fmla="*/ 140 h 1266"/>
                <a:gd name="T16" fmla="*/ 836 w 1080"/>
                <a:gd name="T17" fmla="*/ 246 h 1266"/>
                <a:gd name="T18" fmla="*/ 801 w 1080"/>
                <a:gd name="T19" fmla="*/ 281 h 1266"/>
                <a:gd name="T20" fmla="*/ 836 w 1080"/>
                <a:gd name="T21" fmla="*/ 140 h 1266"/>
                <a:gd name="T22" fmla="*/ 976 w 1080"/>
                <a:gd name="T23" fmla="*/ 0 h 1266"/>
                <a:gd name="T24" fmla="*/ 836 w 1080"/>
                <a:gd name="T25" fmla="*/ 0 h 1266"/>
                <a:gd name="T26" fmla="*/ 627 w 1080"/>
                <a:gd name="T27" fmla="*/ 211 h 1266"/>
                <a:gd name="T28" fmla="*/ 0 w 1080"/>
                <a:gd name="T29" fmla="*/ 1126 h 1266"/>
                <a:gd name="T30" fmla="*/ 313 w 1080"/>
                <a:gd name="T31" fmla="*/ 1266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0" h="1266">
                  <a:moveTo>
                    <a:pt x="313" y="1266"/>
                  </a:moveTo>
                  <a:lnTo>
                    <a:pt x="627" y="703"/>
                  </a:lnTo>
                  <a:lnTo>
                    <a:pt x="906" y="492"/>
                  </a:lnTo>
                  <a:lnTo>
                    <a:pt x="1010" y="176"/>
                  </a:lnTo>
                  <a:lnTo>
                    <a:pt x="1080" y="105"/>
                  </a:lnTo>
                  <a:lnTo>
                    <a:pt x="1045" y="35"/>
                  </a:lnTo>
                  <a:lnTo>
                    <a:pt x="1010" y="0"/>
                  </a:lnTo>
                  <a:lnTo>
                    <a:pt x="871" y="140"/>
                  </a:lnTo>
                  <a:lnTo>
                    <a:pt x="836" y="246"/>
                  </a:lnTo>
                  <a:lnTo>
                    <a:pt x="801" y="281"/>
                  </a:lnTo>
                  <a:lnTo>
                    <a:pt x="836" y="140"/>
                  </a:lnTo>
                  <a:lnTo>
                    <a:pt x="976" y="0"/>
                  </a:lnTo>
                  <a:lnTo>
                    <a:pt x="836" y="0"/>
                  </a:lnTo>
                  <a:lnTo>
                    <a:pt x="627" y="211"/>
                  </a:lnTo>
                  <a:lnTo>
                    <a:pt x="0" y="1126"/>
                  </a:lnTo>
                  <a:lnTo>
                    <a:pt x="313" y="1266"/>
                  </a:lnTo>
                  <a:close/>
                </a:path>
              </a:pathLst>
            </a:custGeom>
            <a:solidFill>
              <a:srgbClr val="FDD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2" name="Freeform 29"/>
            <p:cNvSpPr>
              <a:spLocks/>
            </p:cNvSpPr>
            <p:nvPr/>
          </p:nvSpPr>
          <p:spPr bwMode="auto">
            <a:xfrm>
              <a:off x="8680738" y="2341250"/>
              <a:ext cx="151959" cy="206021"/>
            </a:xfrm>
            <a:custGeom>
              <a:avLst/>
              <a:gdLst>
                <a:gd name="T0" fmla="*/ 104 w 104"/>
                <a:gd name="T1" fmla="*/ 0 h 141"/>
                <a:gd name="T2" fmla="*/ 104 w 104"/>
                <a:gd name="T3" fmla="*/ 0 h 141"/>
                <a:gd name="T4" fmla="*/ 104 w 104"/>
                <a:gd name="T5" fmla="*/ 0 h 141"/>
                <a:gd name="T6" fmla="*/ 0 w 104"/>
                <a:gd name="T7" fmla="*/ 70 h 141"/>
                <a:gd name="T8" fmla="*/ 35 w 104"/>
                <a:gd name="T9" fmla="*/ 141 h 141"/>
                <a:gd name="T10" fmla="*/ 104 w 104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41">
                  <a:moveTo>
                    <a:pt x="104" y="0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0" y="70"/>
                  </a:lnTo>
                  <a:lnTo>
                    <a:pt x="35" y="141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0E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3" name="Freeform 30"/>
            <p:cNvSpPr>
              <a:spLocks/>
            </p:cNvSpPr>
            <p:nvPr/>
          </p:nvSpPr>
          <p:spPr bwMode="auto">
            <a:xfrm>
              <a:off x="7865421" y="2443530"/>
              <a:ext cx="866457" cy="977504"/>
            </a:xfrm>
            <a:custGeom>
              <a:avLst/>
              <a:gdLst>
                <a:gd name="T0" fmla="*/ 593 w 593"/>
                <a:gd name="T1" fmla="*/ 35 h 669"/>
                <a:gd name="T2" fmla="*/ 558 w 593"/>
                <a:gd name="T3" fmla="*/ 0 h 669"/>
                <a:gd name="T4" fmla="*/ 0 w 593"/>
                <a:gd name="T5" fmla="*/ 634 h 669"/>
                <a:gd name="T6" fmla="*/ 35 w 593"/>
                <a:gd name="T7" fmla="*/ 669 h 669"/>
                <a:gd name="T8" fmla="*/ 593 w 593"/>
                <a:gd name="T9" fmla="*/ 3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669">
                  <a:moveTo>
                    <a:pt x="593" y="35"/>
                  </a:moveTo>
                  <a:lnTo>
                    <a:pt x="558" y="0"/>
                  </a:lnTo>
                  <a:lnTo>
                    <a:pt x="0" y="634"/>
                  </a:lnTo>
                  <a:lnTo>
                    <a:pt x="35" y="669"/>
                  </a:lnTo>
                  <a:lnTo>
                    <a:pt x="593" y="35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4" name="Freeform 31"/>
            <p:cNvSpPr>
              <a:spLocks/>
            </p:cNvSpPr>
            <p:nvPr/>
          </p:nvSpPr>
          <p:spPr bwMode="auto">
            <a:xfrm>
              <a:off x="7865421" y="2443530"/>
              <a:ext cx="815317" cy="926364"/>
            </a:xfrm>
            <a:custGeom>
              <a:avLst/>
              <a:gdLst>
                <a:gd name="T0" fmla="*/ 558 w 558"/>
                <a:gd name="T1" fmla="*/ 0 h 634"/>
                <a:gd name="T2" fmla="*/ 558 w 558"/>
                <a:gd name="T3" fmla="*/ 0 h 634"/>
                <a:gd name="T4" fmla="*/ 0 w 558"/>
                <a:gd name="T5" fmla="*/ 634 h 634"/>
                <a:gd name="T6" fmla="*/ 0 w 558"/>
                <a:gd name="T7" fmla="*/ 634 h 634"/>
                <a:gd name="T8" fmla="*/ 558 w 558"/>
                <a:gd name="T9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634">
                  <a:moveTo>
                    <a:pt x="558" y="0"/>
                  </a:moveTo>
                  <a:lnTo>
                    <a:pt x="558" y="0"/>
                  </a:lnTo>
                  <a:lnTo>
                    <a:pt x="0" y="634"/>
                  </a:lnTo>
                  <a:lnTo>
                    <a:pt x="0" y="63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DB2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5" name="Freeform 32"/>
            <p:cNvSpPr>
              <a:spLocks/>
            </p:cNvSpPr>
            <p:nvPr/>
          </p:nvSpPr>
          <p:spPr bwMode="auto">
            <a:xfrm>
              <a:off x="7916561" y="2494669"/>
              <a:ext cx="815317" cy="926364"/>
            </a:xfrm>
            <a:custGeom>
              <a:avLst/>
              <a:gdLst>
                <a:gd name="T0" fmla="*/ 558 w 558"/>
                <a:gd name="T1" fmla="*/ 0 h 634"/>
                <a:gd name="T2" fmla="*/ 558 w 558"/>
                <a:gd name="T3" fmla="*/ 36 h 634"/>
                <a:gd name="T4" fmla="*/ 0 w 558"/>
                <a:gd name="T5" fmla="*/ 634 h 634"/>
                <a:gd name="T6" fmla="*/ 0 w 558"/>
                <a:gd name="T7" fmla="*/ 634 h 634"/>
                <a:gd name="T8" fmla="*/ 558 w 558"/>
                <a:gd name="T9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634">
                  <a:moveTo>
                    <a:pt x="558" y="0"/>
                  </a:moveTo>
                  <a:lnTo>
                    <a:pt x="558" y="36"/>
                  </a:lnTo>
                  <a:lnTo>
                    <a:pt x="0" y="634"/>
                  </a:lnTo>
                  <a:lnTo>
                    <a:pt x="0" y="63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DB2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6" name="Freeform 33"/>
            <p:cNvSpPr>
              <a:spLocks/>
            </p:cNvSpPr>
            <p:nvPr/>
          </p:nvSpPr>
          <p:spPr bwMode="auto">
            <a:xfrm>
              <a:off x="7814281" y="3369894"/>
              <a:ext cx="102280" cy="102280"/>
            </a:xfrm>
            <a:custGeom>
              <a:avLst/>
              <a:gdLst>
                <a:gd name="T0" fmla="*/ 70 w 70"/>
                <a:gd name="T1" fmla="*/ 35 h 70"/>
                <a:gd name="T2" fmla="*/ 35 w 70"/>
                <a:gd name="T3" fmla="*/ 0 h 70"/>
                <a:gd name="T4" fmla="*/ 0 w 70"/>
                <a:gd name="T5" fmla="*/ 35 h 70"/>
                <a:gd name="T6" fmla="*/ 35 w 70"/>
                <a:gd name="T7" fmla="*/ 7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35" y="0"/>
                  </a:lnTo>
                  <a:lnTo>
                    <a:pt x="0" y="35"/>
                  </a:lnTo>
                  <a:lnTo>
                    <a:pt x="35" y="7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7" name="Freeform 34"/>
            <p:cNvSpPr>
              <a:spLocks/>
            </p:cNvSpPr>
            <p:nvPr/>
          </p:nvSpPr>
          <p:spPr bwMode="auto">
            <a:xfrm>
              <a:off x="7763141" y="3421033"/>
              <a:ext cx="102280" cy="102280"/>
            </a:xfrm>
            <a:custGeom>
              <a:avLst/>
              <a:gdLst>
                <a:gd name="T0" fmla="*/ 35 w 70"/>
                <a:gd name="T1" fmla="*/ 70 h 70"/>
                <a:gd name="T2" fmla="*/ 0 w 70"/>
                <a:gd name="T3" fmla="*/ 35 h 70"/>
                <a:gd name="T4" fmla="*/ 35 w 70"/>
                <a:gd name="T5" fmla="*/ 0 h 70"/>
                <a:gd name="T6" fmla="*/ 70 w 70"/>
                <a:gd name="T7" fmla="*/ 35 h 70"/>
                <a:gd name="T8" fmla="*/ 35 w 70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70"/>
                  </a:moveTo>
                  <a:lnTo>
                    <a:pt x="0" y="35"/>
                  </a:lnTo>
                  <a:lnTo>
                    <a:pt x="35" y="0"/>
                  </a:lnTo>
                  <a:lnTo>
                    <a:pt x="70" y="35"/>
                  </a:lnTo>
                  <a:lnTo>
                    <a:pt x="35" y="7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8" name="Freeform 35"/>
            <p:cNvSpPr>
              <a:spLocks/>
            </p:cNvSpPr>
            <p:nvPr/>
          </p:nvSpPr>
          <p:spPr bwMode="auto">
            <a:xfrm>
              <a:off x="8781557" y="2341250"/>
              <a:ext cx="51140" cy="51140"/>
            </a:xfrm>
            <a:custGeom>
              <a:avLst/>
              <a:gdLst>
                <a:gd name="T0" fmla="*/ 0 w 35"/>
                <a:gd name="T1" fmla="*/ 35 h 35"/>
                <a:gd name="T2" fmla="*/ 35 w 35"/>
                <a:gd name="T3" fmla="*/ 0 h 35"/>
                <a:gd name="T4" fmla="*/ 35 w 35"/>
                <a:gd name="T5" fmla="*/ 0 h 35"/>
                <a:gd name="T6" fmla="*/ 35 w 35"/>
                <a:gd name="T7" fmla="*/ 0 h 35"/>
                <a:gd name="T8" fmla="*/ 35 w 35"/>
                <a:gd name="T9" fmla="*/ 35 h 35"/>
                <a:gd name="T10" fmla="*/ 0 w 35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5">
                  <a:moveTo>
                    <a:pt x="0" y="35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1C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9" name="Freeform 36"/>
            <p:cNvSpPr>
              <a:spLocks/>
            </p:cNvSpPr>
            <p:nvPr/>
          </p:nvSpPr>
          <p:spPr bwMode="auto">
            <a:xfrm>
              <a:off x="7000425" y="2700691"/>
              <a:ext cx="1526893" cy="1800127"/>
            </a:xfrm>
            <a:custGeom>
              <a:avLst/>
              <a:gdLst>
                <a:gd name="T0" fmla="*/ 0 w 1045"/>
                <a:gd name="T1" fmla="*/ 1232 h 1232"/>
                <a:gd name="T2" fmla="*/ 418 w 1045"/>
                <a:gd name="T3" fmla="*/ 493 h 1232"/>
                <a:gd name="T4" fmla="*/ 453 w 1045"/>
                <a:gd name="T5" fmla="*/ 211 h 1232"/>
                <a:gd name="T6" fmla="*/ 522 w 1045"/>
                <a:gd name="T7" fmla="*/ 106 h 1232"/>
                <a:gd name="T8" fmla="*/ 627 w 1045"/>
                <a:gd name="T9" fmla="*/ 0 h 1232"/>
                <a:gd name="T10" fmla="*/ 732 w 1045"/>
                <a:gd name="T11" fmla="*/ 0 h 1232"/>
                <a:gd name="T12" fmla="*/ 801 w 1045"/>
                <a:gd name="T13" fmla="*/ 0 h 1232"/>
                <a:gd name="T14" fmla="*/ 1010 w 1045"/>
                <a:gd name="T15" fmla="*/ 0 h 1232"/>
                <a:gd name="T16" fmla="*/ 1045 w 1045"/>
                <a:gd name="T17" fmla="*/ 0 h 1232"/>
                <a:gd name="T18" fmla="*/ 1010 w 1045"/>
                <a:gd name="T19" fmla="*/ 71 h 1232"/>
                <a:gd name="T20" fmla="*/ 941 w 1045"/>
                <a:gd name="T21" fmla="*/ 106 h 1232"/>
                <a:gd name="T22" fmla="*/ 906 w 1045"/>
                <a:gd name="T23" fmla="*/ 106 h 1232"/>
                <a:gd name="T24" fmla="*/ 766 w 1045"/>
                <a:gd name="T25" fmla="*/ 211 h 1232"/>
                <a:gd name="T26" fmla="*/ 557 w 1045"/>
                <a:gd name="T27" fmla="*/ 422 h 1232"/>
                <a:gd name="T28" fmla="*/ 0 w 1045"/>
                <a:gd name="T29" fmla="*/ 1232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5" h="1232">
                  <a:moveTo>
                    <a:pt x="0" y="1232"/>
                  </a:moveTo>
                  <a:lnTo>
                    <a:pt x="418" y="493"/>
                  </a:lnTo>
                  <a:lnTo>
                    <a:pt x="453" y="211"/>
                  </a:lnTo>
                  <a:lnTo>
                    <a:pt x="522" y="106"/>
                  </a:lnTo>
                  <a:lnTo>
                    <a:pt x="627" y="0"/>
                  </a:lnTo>
                  <a:lnTo>
                    <a:pt x="732" y="0"/>
                  </a:lnTo>
                  <a:lnTo>
                    <a:pt x="801" y="0"/>
                  </a:lnTo>
                  <a:lnTo>
                    <a:pt x="1010" y="0"/>
                  </a:lnTo>
                  <a:lnTo>
                    <a:pt x="1045" y="0"/>
                  </a:lnTo>
                  <a:lnTo>
                    <a:pt x="1010" y="71"/>
                  </a:lnTo>
                  <a:lnTo>
                    <a:pt x="941" y="106"/>
                  </a:lnTo>
                  <a:lnTo>
                    <a:pt x="906" y="106"/>
                  </a:lnTo>
                  <a:lnTo>
                    <a:pt x="766" y="211"/>
                  </a:lnTo>
                  <a:lnTo>
                    <a:pt x="557" y="422"/>
                  </a:lnTo>
                  <a:lnTo>
                    <a:pt x="0" y="1232"/>
                  </a:lnTo>
                  <a:close/>
                </a:path>
              </a:pathLst>
            </a:custGeom>
            <a:solidFill>
              <a:srgbClr val="FDD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0" name="Freeform 37"/>
            <p:cNvSpPr>
              <a:spLocks/>
            </p:cNvSpPr>
            <p:nvPr/>
          </p:nvSpPr>
          <p:spPr bwMode="auto">
            <a:xfrm>
              <a:off x="8375359" y="2906711"/>
              <a:ext cx="151959" cy="206021"/>
            </a:xfrm>
            <a:custGeom>
              <a:avLst/>
              <a:gdLst>
                <a:gd name="T0" fmla="*/ 35 w 104"/>
                <a:gd name="T1" fmla="*/ 0 h 141"/>
                <a:gd name="T2" fmla="*/ 104 w 104"/>
                <a:gd name="T3" fmla="*/ 0 h 141"/>
                <a:gd name="T4" fmla="*/ 104 w 104"/>
                <a:gd name="T5" fmla="*/ 70 h 141"/>
                <a:gd name="T6" fmla="*/ 69 w 104"/>
                <a:gd name="T7" fmla="*/ 141 h 141"/>
                <a:gd name="T8" fmla="*/ 0 w 104"/>
                <a:gd name="T9" fmla="*/ 105 h 141"/>
                <a:gd name="T10" fmla="*/ 35 w 104"/>
                <a:gd name="T11" fmla="*/ 35 h 141"/>
                <a:gd name="T12" fmla="*/ 35 w 104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41">
                  <a:moveTo>
                    <a:pt x="35" y="0"/>
                  </a:moveTo>
                  <a:lnTo>
                    <a:pt x="104" y="0"/>
                  </a:lnTo>
                  <a:lnTo>
                    <a:pt x="104" y="70"/>
                  </a:lnTo>
                  <a:lnTo>
                    <a:pt x="69" y="141"/>
                  </a:lnTo>
                  <a:lnTo>
                    <a:pt x="0" y="105"/>
                  </a:lnTo>
                  <a:lnTo>
                    <a:pt x="35" y="3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CF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1" name="Freeform 38"/>
            <p:cNvSpPr>
              <a:spLocks/>
            </p:cNvSpPr>
            <p:nvPr/>
          </p:nvSpPr>
          <p:spPr bwMode="auto">
            <a:xfrm>
              <a:off x="8324220" y="2700691"/>
              <a:ext cx="203098" cy="51140"/>
            </a:xfrm>
            <a:custGeom>
              <a:avLst/>
              <a:gdLst>
                <a:gd name="T0" fmla="*/ 0 w 139"/>
                <a:gd name="T1" fmla="*/ 0 h 35"/>
                <a:gd name="T2" fmla="*/ 0 w 139"/>
                <a:gd name="T3" fmla="*/ 35 h 35"/>
                <a:gd name="T4" fmla="*/ 70 w 139"/>
                <a:gd name="T5" fmla="*/ 35 h 35"/>
                <a:gd name="T6" fmla="*/ 104 w 139"/>
                <a:gd name="T7" fmla="*/ 35 h 35"/>
                <a:gd name="T8" fmla="*/ 139 w 139"/>
                <a:gd name="T9" fmla="*/ 0 h 35"/>
                <a:gd name="T10" fmla="*/ 104 w 139"/>
                <a:gd name="T11" fmla="*/ 0 h 35"/>
                <a:gd name="T12" fmla="*/ 0 w 139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35">
                  <a:moveTo>
                    <a:pt x="0" y="0"/>
                  </a:moveTo>
                  <a:lnTo>
                    <a:pt x="0" y="35"/>
                  </a:lnTo>
                  <a:lnTo>
                    <a:pt x="70" y="35"/>
                  </a:lnTo>
                  <a:lnTo>
                    <a:pt x="104" y="35"/>
                  </a:lnTo>
                  <a:lnTo>
                    <a:pt x="139" y="0"/>
                  </a:lnTo>
                  <a:lnTo>
                    <a:pt x="1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2" name="Freeform 39"/>
            <p:cNvSpPr>
              <a:spLocks/>
            </p:cNvSpPr>
            <p:nvPr/>
          </p:nvSpPr>
          <p:spPr bwMode="auto">
            <a:xfrm>
              <a:off x="7916561" y="2855572"/>
              <a:ext cx="407658" cy="410581"/>
            </a:xfrm>
            <a:custGeom>
              <a:avLst/>
              <a:gdLst>
                <a:gd name="T0" fmla="*/ 0 w 279"/>
                <a:gd name="T1" fmla="*/ 281 h 281"/>
                <a:gd name="T2" fmla="*/ 139 w 279"/>
                <a:gd name="T3" fmla="*/ 35 h 281"/>
                <a:gd name="T4" fmla="*/ 174 w 279"/>
                <a:gd name="T5" fmla="*/ 0 h 281"/>
                <a:gd name="T6" fmla="*/ 279 w 279"/>
                <a:gd name="T7" fmla="*/ 0 h 281"/>
                <a:gd name="T8" fmla="*/ 0 w 279"/>
                <a:gd name="T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81">
                  <a:moveTo>
                    <a:pt x="0" y="281"/>
                  </a:moveTo>
                  <a:lnTo>
                    <a:pt x="139" y="35"/>
                  </a:lnTo>
                  <a:lnTo>
                    <a:pt x="174" y="0"/>
                  </a:lnTo>
                  <a:lnTo>
                    <a:pt x="279" y="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FAB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3" name="Freeform 40"/>
            <p:cNvSpPr>
              <a:spLocks/>
            </p:cNvSpPr>
            <p:nvPr/>
          </p:nvSpPr>
          <p:spPr bwMode="auto">
            <a:xfrm>
              <a:off x="7916561" y="3112733"/>
              <a:ext cx="305378" cy="359441"/>
            </a:xfrm>
            <a:custGeom>
              <a:avLst/>
              <a:gdLst>
                <a:gd name="T0" fmla="*/ 105 w 209"/>
                <a:gd name="T1" fmla="*/ 211 h 246"/>
                <a:gd name="T2" fmla="*/ 209 w 209"/>
                <a:gd name="T3" fmla="*/ 105 h 246"/>
                <a:gd name="T4" fmla="*/ 209 w 209"/>
                <a:gd name="T5" fmla="*/ 0 h 246"/>
                <a:gd name="T6" fmla="*/ 0 w 209"/>
                <a:gd name="T7" fmla="*/ 246 h 246"/>
                <a:gd name="T8" fmla="*/ 105 w 209"/>
                <a:gd name="T9" fmla="*/ 21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46">
                  <a:moveTo>
                    <a:pt x="105" y="211"/>
                  </a:moveTo>
                  <a:lnTo>
                    <a:pt x="209" y="105"/>
                  </a:lnTo>
                  <a:lnTo>
                    <a:pt x="209" y="0"/>
                  </a:lnTo>
                  <a:lnTo>
                    <a:pt x="0" y="246"/>
                  </a:lnTo>
                  <a:lnTo>
                    <a:pt x="105" y="211"/>
                  </a:lnTo>
                  <a:close/>
                </a:path>
              </a:pathLst>
            </a:custGeom>
            <a:solidFill>
              <a:srgbClr val="FAB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4" name="Freeform 41"/>
            <p:cNvSpPr>
              <a:spLocks/>
            </p:cNvSpPr>
            <p:nvPr/>
          </p:nvSpPr>
          <p:spPr bwMode="auto">
            <a:xfrm>
              <a:off x="7000425" y="3008991"/>
              <a:ext cx="713037" cy="1542966"/>
            </a:xfrm>
            <a:custGeom>
              <a:avLst/>
              <a:gdLst>
                <a:gd name="T0" fmla="*/ 453 w 488"/>
                <a:gd name="T1" fmla="*/ 0 h 1056"/>
                <a:gd name="T2" fmla="*/ 488 w 488"/>
                <a:gd name="T3" fmla="*/ 387 h 1056"/>
                <a:gd name="T4" fmla="*/ 104 w 488"/>
                <a:gd name="T5" fmla="*/ 1056 h 1056"/>
                <a:gd name="T6" fmla="*/ 0 w 488"/>
                <a:gd name="T7" fmla="*/ 1021 h 1056"/>
                <a:gd name="T8" fmla="*/ 418 w 488"/>
                <a:gd name="T9" fmla="*/ 282 h 1056"/>
                <a:gd name="T10" fmla="*/ 453 w 488"/>
                <a:gd name="T11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1056">
                  <a:moveTo>
                    <a:pt x="453" y="0"/>
                  </a:moveTo>
                  <a:lnTo>
                    <a:pt x="488" y="387"/>
                  </a:lnTo>
                  <a:lnTo>
                    <a:pt x="104" y="1056"/>
                  </a:lnTo>
                  <a:lnTo>
                    <a:pt x="0" y="1021"/>
                  </a:lnTo>
                  <a:lnTo>
                    <a:pt x="418" y="28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FAB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5" name="Freeform 42"/>
            <p:cNvSpPr>
              <a:spLocks/>
            </p:cNvSpPr>
            <p:nvPr/>
          </p:nvSpPr>
          <p:spPr bwMode="auto">
            <a:xfrm>
              <a:off x="7865421" y="3163872"/>
              <a:ext cx="610757" cy="822623"/>
            </a:xfrm>
            <a:custGeom>
              <a:avLst/>
              <a:gdLst>
                <a:gd name="T0" fmla="*/ 418 w 418"/>
                <a:gd name="T1" fmla="*/ 0 h 563"/>
                <a:gd name="T2" fmla="*/ 279 w 418"/>
                <a:gd name="T3" fmla="*/ 281 h 563"/>
                <a:gd name="T4" fmla="*/ 35 w 418"/>
                <a:gd name="T5" fmla="*/ 492 h 563"/>
                <a:gd name="T6" fmla="*/ 0 w 418"/>
                <a:gd name="T7" fmla="*/ 563 h 563"/>
                <a:gd name="T8" fmla="*/ 35 w 418"/>
                <a:gd name="T9" fmla="*/ 492 h 563"/>
                <a:gd name="T10" fmla="*/ 314 w 418"/>
                <a:gd name="T11" fmla="*/ 281 h 563"/>
                <a:gd name="T12" fmla="*/ 418 w 418"/>
                <a:gd name="T1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563">
                  <a:moveTo>
                    <a:pt x="418" y="0"/>
                  </a:moveTo>
                  <a:lnTo>
                    <a:pt x="279" y="281"/>
                  </a:lnTo>
                  <a:lnTo>
                    <a:pt x="35" y="492"/>
                  </a:lnTo>
                  <a:lnTo>
                    <a:pt x="0" y="563"/>
                  </a:lnTo>
                  <a:lnTo>
                    <a:pt x="35" y="492"/>
                  </a:lnTo>
                  <a:lnTo>
                    <a:pt x="314" y="281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FAB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6" name="Freeform 43"/>
            <p:cNvSpPr>
              <a:spLocks/>
            </p:cNvSpPr>
            <p:nvPr/>
          </p:nvSpPr>
          <p:spPr bwMode="auto">
            <a:xfrm>
              <a:off x="8069981" y="2751830"/>
              <a:ext cx="49679" cy="154881"/>
            </a:xfrm>
            <a:custGeom>
              <a:avLst/>
              <a:gdLst>
                <a:gd name="T0" fmla="*/ 34 w 34"/>
                <a:gd name="T1" fmla="*/ 106 h 106"/>
                <a:gd name="T2" fmla="*/ 0 w 34"/>
                <a:gd name="T3" fmla="*/ 0 h 106"/>
                <a:gd name="T4" fmla="*/ 34 w 34"/>
                <a:gd name="T5" fmla="*/ 106 h 106"/>
                <a:gd name="T6" fmla="*/ 34 w 3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06">
                  <a:moveTo>
                    <a:pt x="34" y="106"/>
                  </a:moveTo>
                  <a:lnTo>
                    <a:pt x="0" y="0"/>
                  </a:lnTo>
                  <a:lnTo>
                    <a:pt x="34" y="106"/>
                  </a:lnTo>
                  <a:lnTo>
                    <a:pt x="34" y="106"/>
                  </a:lnTo>
                  <a:close/>
                </a:path>
              </a:pathLst>
            </a:custGeom>
            <a:solidFill>
              <a:srgbClr val="FAB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7" name="Freeform 44"/>
            <p:cNvSpPr>
              <a:spLocks/>
            </p:cNvSpPr>
            <p:nvPr/>
          </p:nvSpPr>
          <p:spPr bwMode="auto">
            <a:xfrm>
              <a:off x="8069981" y="3369894"/>
              <a:ext cx="0" cy="153420"/>
            </a:xfrm>
            <a:custGeom>
              <a:avLst/>
              <a:gdLst>
                <a:gd name="T0" fmla="*/ 0 h 105"/>
                <a:gd name="T1" fmla="*/ 105 h 105"/>
                <a:gd name="T2" fmla="*/ 35 h 105"/>
                <a:gd name="T3" fmla="*/ 0 h 10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05">
                  <a:moveTo>
                    <a:pt x="0" y="0"/>
                  </a:moveTo>
                  <a:lnTo>
                    <a:pt x="0" y="10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8" name="Freeform 45"/>
            <p:cNvSpPr>
              <a:spLocks/>
            </p:cNvSpPr>
            <p:nvPr/>
          </p:nvSpPr>
          <p:spPr bwMode="auto">
            <a:xfrm>
              <a:off x="9750294" y="2649550"/>
              <a:ext cx="1221515" cy="1953547"/>
            </a:xfrm>
            <a:custGeom>
              <a:avLst/>
              <a:gdLst>
                <a:gd name="T0" fmla="*/ 34 w 836"/>
                <a:gd name="T1" fmla="*/ 317 h 1337"/>
                <a:gd name="T2" fmla="*/ 69 w 836"/>
                <a:gd name="T3" fmla="*/ 563 h 1337"/>
                <a:gd name="T4" fmla="*/ 104 w 836"/>
                <a:gd name="T5" fmla="*/ 704 h 1337"/>
                <a:gd name="T6" fmla="*/ 244 w 836"/>
                <a:gd name="T7" fmla="*/ 809 h 1337"/>
                <a:gd name="T8" fmla="*/ 522 w 836"/>
                <a:gd name="T9" fmla="*/ 1337 h 1337"/>
                <a:gd name="T10" fmla="*/ 836 w 836"/>
                <a:gd name="T11" fmla="*/ 1196 h 1337"/>
                <a:gd name="T12" fmla="*/ 522 w 836"/>
                <a:gd name="T13" fmla="*/ 704 h 1337"/>
                <a:gd name="T14" fmla="*/ 487 w 836"/>
                <a:gd name="T15" fmla="*/ 246 h 1337"/>
                <a:gd name="T16" fmla="*/ 453 w 836"/>
                <a:gd name="T17" fmla="*/ 176 h 1337"/>
                <a:gd name="T18" fmla="*/ 209 w 836"/>
                <a:gd name="T19" fmla="*/ 0 h 1337"/>
                <a:gd name="T20" fmla="*/ 209 w 836"/>
                <a:gd name="T21" fmla="*/ 352 h 1337"/>
                <a:gd name="T22" fmla="*/ 209 w 836"/>
                <a:gd name="T23" fmla="*/ 352 h 1337"/>
                <a:gd name="T24" fmla="*/ 209 w 836"/>
                <a:gd name="T25" fmla="*/ 387 h 1337"/>
                <a:gd name="T26" fmla="*/ 174 w 836"/>
                <a:gd name="T27" fmla="*/ 176 h 1337"/>
                <a:gd name="T28" fmla="*/ 69 w 836"/>
                <a:gd name="T29" fmla="*/ 35 h 1337"/>
                <a:gd name="T30" fmla="*/ 34 w 836"/>
                <a:gd name="T31" fmla="*/ 70 h 1337"/>
                <a:gd name="T32" fmla="*/ 0 w 836"/>
                <a:gd name="T33" fmla="*/ 211 h 1337"/>
                <a:gd name="T34" fmla="*/ 34 w 836"/>
                <a:gd name="T35" fmla="*/ 317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6" h="1337">
                  <a:moveTo>
                    <a:pt x="34" y="317"/>
                  </a:moveTo>
                  <a:lnTo>
                    <a:pt x="69" y="563"/>
                  </a:lnTo>
                  <a:lnTo>
                    <a:pt x="104" y="704"/>
                  </a:lnTo>
                  <a:lnTo>
                    <a:pt x="244" y="809"/>
                  </a:lnTo>
                  <a:lnTo>
                    <a:pt x="522" y="1337"/>
                  </a:lnTo>
                  <a:lnTo>
                    <a:pt x="836" y="1196"/>
                  </a:lnTo>
                  <a:lnTo>
                    <a:pt x="522" y="704"/>
                  </a:lnTo>
                  <a:lnTo>
                    <a:pt x="487" y="246"/>
                  </a:lnTo>
                  <a:lnTo>
                    <a:pt x="453" y="176"/>
                  </a:lnTo>
                  <a:lnTo>
                    <a:pt x="209" y="0"/>
                  </a:lnTo>
                  <a:lnTo>
                    <a:pt x="209" y="352"/>
                  </a:lnTo>
                  <a:lnTo>
                    <a:pt x="209" y="352"/>
                  </a:lnTo>
                  <a:lnTo>
                    <a:pt x="209" y="387"/>
                  </a:lnTo>
                  <a:lnTo>
                    <a:pt x="174" y="176"/>
                  </a:lnTo>
                  <a:lnTo>
                    <a:pt x="69" y="35"/>
                  </a:lnTo>
                  <a:lnTo>
                    <a:pt x="34" y="70"/>
                  </a:lnTo>
                  <a:lnTo>
                    <a:pt x="0" y="211"/>
                  </a:lnTo>
                  <a:lnTo>
                    <a:pt x="34" y="317"/>
                  </a:lnTo>
                  <a:close/>
                </a:path>
              </a:pathLst>
            </a:custGeom>
            <a:solidFill>
              <a:srgbClr val="FDD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9" name="Freeform 46"/>
            <p:cNvSpPr>
              <a:spLocks/>
            </p:cNvSpPr>
            <p:nvPr/>
          </p:nvSpPr>
          <p:spPr bwMode="auto">
            <a:xfrm>
              <a:off x="9799973" y="2751830"/>
              <a:ext cx="153419" cy="154881"/>
            </a:xfrm>
            <a:custGeom>
              <a:avLst/>
              <a:gdLst>
                <a:gd name="T0" fmla="*/ 0 w 105"/>
                <a:gd name="T1" fmla="*/ 106 h 106"/>
                <a:gd name="T2" fmla="*/ 105 w 105"/>
                <a:gd name="T3" fmla="*/ 71 h 106"/>
                <a:gd name="T4" fmla="*/ 35 w 105"/>
                <a:gd name="T5" fmla="*/ 0 h 106"/>
                <a:gd name="T6" fmla="*/ 0 w 105"/>
                <a:gd name="T7" fmla="*/ 0 h 106"/>
                <a:gd name="T8" fmla="*/ 0 w 10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6">
                  <a:moveTo>
                    <a:pt x="0" y="106"/>
                  </a:moveTo>
                  <a:lnTo>
                    <a:pt x="105" y="7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CF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0" name="Freeform 47"/>
            <p:cNvSpPr>
              <a:spLocks/>
            </p:cNvSpPr>
            <p:nvPr/>
          </p:nvSpPr>
          <p:spPr bwMode="auto">
            <a:xfrm>
              <a:off x="10156492" y="2700691"/>
              <a:ext cx="815317" cy="1747526"/>
            </a:xfrm>
            <a:custGeom>
              <a:avLst/>
              <a:gdLst>
                <a:gd name="T0" fmla="*/ 488 w 558"/>
                <a:gd name="T1" fmla="*/ 1196 h 1196"/>
                <a:gd name="T2" fmla="*/ 140 w 558"/>
                <a:gd name="T3" fmla="*/ 633 h 1196"/>
                <a:gd name="T4" fmla="*/ 105 w 558"/>
                <a:gd name="T5" fmla="*/ 211 h 1196"/>
                <a:gd name="T6" fmla="*/ 0 w 558"/>
                <a:gd name="T7" fmla="*/ 0 h 1196"/>
                <a:gd name="T8" fmla="*/ 140 w 558"/>
                <a:gd name="T9" fmla="*/ 211 h 1196"/>
                <a:gd name="T10" fmla="*/ 244 w 558"/>
                <a:gd name="T11" fmla="*/ 669 h 1196"/>
                <a:gd name="T12" fmla="*/ 558 w 558"/>
                <a:gd name="T13" fmla="*/ 1161 h 1196"/>
                <a:gd name="T14" fmla="*/ 488 w 558"/>
                <a:gd name="T15" fmla="*/ 1196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" h="1196">
                  <a:moveTo>
                    <a:pt x="488" y="1196"/>
                  </a:moveTo>
                  <a:lnTo>
                    <a:pt x="140" y="633"/>
                  </a:lnTo>
                  <a:lnTo>
                    <a:pt x="105" y="211"/>
                  </a:lnTo>
                  <a:lnTo>
                    <a:pt x="0" y="0"/>
                  </a:lnTo>
                  <a:lnTo>
                    <a:pt x="140" y="211"/>
                  </a:lnTo>
                  <a:lnTo>
                    <a:pt x="244" y="669"/>
                  </a:lnTo>
                  <a:lnTo>
                    <a:pt x="558" y="1161"/>
                  </a:lnTo>
                  <a:lnTo>
                    <a:pt x="488" y="1196"/>
                  </a:lnTo>
                  <a:close/>
                </a:path>
              </a:pathLst>
            </a:custGeom>
            <a:solidFill>
              <a:srgbClr val="FAB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1" name="Freeform 48"/>
            <p:cNvSpPr>
              <a:spLocks/>
            </p:cNvSpPr>
            <p:nvPr/>
          </p:nvSpPr>
          <p:spPr bwMode="auto">
            <a:xfrm>
              <a:off x="10055672" y="3112733"/>
              <a:ext cx="51140" cy="359441"/>
            </a:xfrm>
            <a:custGeom>
              <a:avLst/>
              <a:gdLst>
                <a:gd name="T0" fmla="*/ 0 w 35"/>
                <a:gd name="T1" fmla="*/ 0 h 246"/>
                <a:gd name="T2" fmla="*/ 35 w 35"/>
                <a:gd name="T3" fmla="*/ 246 h 246"/>
                <a:gd name="T4" fmla="*/ 35 w 35"/>
                <a:gd name="T5" fmla="*/ 70 h 246"/>
                <a:gd name="T6" fmla="*/ 0 w 35"/>
                <a:gd name="T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46">
                  <a:moveTo>
                    <a:pt x="0" y="0"/>
                  </a:moveTo>
                  <a:lnTo>
                    <a:pt x="35" y="246"/>
                  </a:lnTo>
                  <a:lnTo>
                    <a:pt x="3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2" name="Freeform 49"/>
            <p:cNvSpPr>
              <a:spLocks/>
            </p:cNvSpPr>
            <p:nvPr/>
          </p:nvSpPr>
          <p:spPr bwMode="auto">
            <a:xfrm>
              <a:off x="10106813" y="3678194"/>
              <a:ext cx="661897" cy="616602"/>
            </a:xfrm>
            <a:custGeom>
              <a:avLst/>
              <a:gdLst>
                <a:gd name="T0" fmla="*/ 453 w 453"/>
                <a:gd name="T1" fmla="*/ 140 h 422"/>
                <a:gd name="T2" fmla="*/ 348 w 453"/>
                <a:gd name="T3" fmla="*/ 0 h 422"/>
                <a:gd name="T4" fmla="*/ 0 w 453"/>
                <a:gd name="T5" fmla="*/ 281 h 422"/>
                <a:gd name="T6" fmla="*/ 34 w 453"/>
                <a:gd name="T7" fmla="*/ 422 h 422"/>
                <a:gd name="T8" fmla="*/ 453 w 453"/>
                <a:gd name="T9" fmla="*/ 14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22">
                  <a:moveTo>
                    <a:pt x="453" y="140"/>
                  </a:moveTo>
                  <a:lnTo>
                    <a:pt x="348" y="0"/>
                  </a:lnTo>
                  <a:lnTo>
                    <a:pt x="0" y="281"/>
                  </a:lnTo>
                  <a:lnTo>
                    <a:pt x="34" y="422"/>
                  </a:lnTo>
                  <a:lnTo>
                    <a:pt x="453" y="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3" name="任意多边形 172"/>
            <p:cNvSpPr>
              <a:spLocks/>
            </p:cNvSpPr>
            <p:nvPr/>
          </p:nvSpPr>
          <p:spPr bwMode="auto">
            <a:xfrm>
              <a:off x="10156492" y="3882754"/>
              <a:ext cx="1550138" cy="1336945"/>
            </a:xfrm>
            <a:custGeom>
              <a:avLst/>
              <a:gdLst>
                <a:gd name="connsiteX0" fmla="*/ 612218 w 1550138"/>
                <a:gd name="connsiteY0" fmla="*/ 0 h 1336945"/>
                <a:gd name="connsiteX1" fmla="*/ 1550138 w 1550138"/>
                <a:gd name="connsiteY1" fmla="*/ 1336945 h 1336945"/>
                <a:gd name="connsiteX2" fmla="*/ 435500 w 1550138"/>
                <a:gd name="connsiteY2" fmla="*/ 1336945 h 1336945"/>
                <a:gd name="connsiteX3" fmla="*/ 0 w 1550138"/>
                <a:gd name="connsiteY3" fmla="*/ 412042 h 133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0138" h="1336945">
                  <a:moveTo>
                    <a:pt x="612218" y="0"/>
                  </a:moveTo>
                  <a:lnTo>
                    <a:pt x="1550138" y="1336945"/>
                  </a:lnTo>
                  <a:lnTo>
                    <a:pt x="435500" y="1336945"/>
                  </a:lnTo>
                  <a:lnTo>
                    <a:pt x="0" y="41204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4" name="Freeform 51"/>
            <p:cNvSpPr>
              <a:spLocks/>
            </p:cNvSpPr>
            <p:nvPr/>
          </p:nvSpPr>
          <p:spPr bwMode="auto">
            <a:xfrm>
              <a:off x="7254664" y="3625593"/>
              <a:ext cx="610757" cy="618063"/>
            </a:xfrm>
            <a:custGeom>
              <a:avLst/>
              <a:gdLst>
                <a:gd name="T0" fmla="*/ 0 w 418"/>
                <a:gd name="T1" fmla="*/ 106 h 423"/>
                <a:gd name="T2" fmla="*/ 105 w 418"/>
                <a:gd name="T3" fmla="*/ 0 h 423"/>
                <a:gd name="T4" fmla="*/ 418 w 418"/>
                <a:gd name="T5" fmla="*/ 317 h 423"/>
                <a:gd name="T6" fmla="*/ 348 w 418"/>
                <a:gd name="T7" fmla="*/ 423 h 423"/>
                <a:gd name="T8" fmla="*/ 0 w 418"/>
                <a:gd name="T9" fmla="*/ 106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423">
                  <a:moveTo>
                    <a:pt x="0" y="106"/>
                  </a:moveTo>
                  <a:lnTo>
                    <a:pt x="105" y="0"/>
                  </a:lnTo>
                  <a:lnTo>
                    <a:pt x="418" y="317"/>
                  </a:lnTo>
                  <a:lnTo>
                    <a:pt x="348" y="423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5" name="任意多边形 174"/>
            <p:cNvSpPr>
              <a:spLocks/>
            </p:cNvSpPr>
            <p:nvPr/>
          </p:nvSpPr>
          <p:spPr bwMode="auto">
            <a:xfrm>
              <a:off x="6083558" y="3780474"/>
              <a:ext cx="1679582" cy="1439225"/>
            </a:xfrm>
            <a:custGeom>
              <a:avLst/>
              <a:gdLst>
                <a:gd name="connsiteX0" fmla="*/ 1171105 w 1679582"/>
                <a:gd name="connsiteY0" fmla="*/ 0 h 1439225"/>
                <a:gd name="connsiteX1" fmla="*/ 1679582 w 1679582"/>
                <a:gd name="connsiteY1" fmla="*/ 463182 h 1439225"/>
                <a:gd name="connsiteX2" fmla="*/ 1077401 w 1679582"/>
                <a:gd name="connsiteY2" fmla="*/ 1439225 h 1439225"/>
                <a:gd name="connsiteX3" fmla="*/ 0 w 1679582"/>
                <a:gd name="connsiteY3" fmla="*/ 1439225 h 143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582" h="1439225">
                  <a:moveTo>
                    <a:pt x="1171105" y="0"/>
                  </a:moveTo>
                  <a:lnTo>
                    <a:pt x="1679582" y="463182"/>
                  </a:lnTo>
                  <a:lnTo>
                    <a:pt x="1077401" y="1439225"/>
                  </a:lnTo>
                  <a:lnTo>
                    <a:pt x="0" y="1439225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8609458" y="3287507"/>
              <a:ext cx="1096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REPORT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8" name="矩形 177"/>
          <p:cNvSpPr/>
          <p:nvPr/>
        </p:nvSpPr>
        <p:spPr>
          <a:xfrm>
            <a:off x="525253" y="1931924"/>
            <a:ext cx="6370148" cy="1133169"/>
          </a:xfrm>
          <a:prstGeom prst="rect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1" name="Rectangle 5"/>
          <p:cNvSpPr>
            <a:spLocks noChangeArrowheads="1"/>
          </p:cNvSpPr>
          <p:nvPr/>
        </p:nvSpPr>
        <p:spPr bwMode="auto">
          <a:xfrm>
            <a:off x="0" y="5465271"/>
            <a:ext cx="12193587" cy="1392730"/>
          </a:xfrm>
          <a:prstGeom prst="rect">
            <a:avLst/>
          </a:prstGeom>
          <a:solidFill>
            <a:sysClr val="windowText" lastClr="000000">
              <a:lumMod val="95000"/>
              <a:lumOff val="5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cxnSp>
        <p:nvCxnSpPr>
          <p:cNvPr id="182" name="直接连接符 181"/>
          <p:cNvCxnSpPr/>
          <p:nvPr/>
        </p:nvCxnSpPr>
        <p:spPr>
          <a:xfrm>
            <a:off x="0" y="5600700"/>
            <a:ext cx="1219358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18000"/>
              </a:sysClr>
            </a:solidFill>
            <a:prstDash val="solid"/>
            <a:miter lim="800000"/>
          </a:ln>
          <a:effectLst/>
        </p:spPr>
      </p:cxnSp>
      <p:cxnSp>
        <p:nvCxnSpPr>
          <p:cNvPr id="183" name="直接连接符 182"/>
          <p:cNvCxnSpPr/>
          <p:nvPr/>
        </p:nvCxnSpPr>
        <p:spPr>
          <a:xfrm>
            <a:off x="0" y="5791200"/>
            <a:ext cx="1219358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18000"/>
              </a:sysClr>
            </a:solidFill>
            <a:prstDash val="solid"/>
            <a:miter lim="800000"/>
          </a:ln>
          <a:effectLst/>
        </p:spPr>
      </p:cxnSp>
      <p:cxnSp>
        <p:nvCxnSpPr>
          <p:cNvPr id="184" name="直接连接符 183"/>
          <p:cNvCxnSpPr/>
          <p:nvPr/>
        </p:nvCxnSpPr>
        <p:spPr>
          <a:xfrm>
            <a:off x="0" y="5981700"/>
            <a:ext cx="1219358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18000"/>
              </a:sysClr>
            </a:solidFill>
            <a:prstDash val="solid"/>
            <a:miter lim="800000"/>
          </a:ln>
          <a:effectLst/>
        </p:spPr>
      </p:cxnSp>
      <p:cxnSp>
        <p:nvCxnSpPr>
          <p:cNvPr id="185" name="直接连接符 184"/>
          <p:cNvCxnSpPr/>
          <p:nvPr/>
        </p:nvCxnSpPr>
        <p:spPr>
          <a:xfrm>
            <a:off x="0" y="6172200"/>
            <a:ext cx="1219358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18000"/>
              </a:sysClr>
            </a:solidFill>
            <a:prstDash val="solid"/>
            <a:miter lim="800000"/>
          </a:ln>
          <a:effectLst/>
        </p:spPr>
      </p:cxnSp>
      <p:cxnSp>
        <p:nvCxnSpPr>
          <p:cNvPr id="186" name="直接连接符 185"/>
          <p:cNvCxnSpPr/>
          <p:nvPr/>
        </p:nvCxnSpPr>
        <p:spPr>
          <a:xfrm>
            <a:off x="0" y="6362700"/>
            <a:ext cx="1219358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18000"/>
              </a:sysClr>
            </a:solidFill>
            <a:prstDash val="solid"/>
            <a:miter lim="800000"/>
          </a:ln>
          <a:effectLst/>
        </p:spPr>
      </p:cxnSp>
      <p:cxnSp>
        <p:nvCxnSpPr>
          <p:cNvPr id="187" name="直接连接符 186"/>
          <p:cNvCxnSpPr/>
          <p:nvPr/>
        </p:nvCxnSpPr>
        <p:spPr>
          <a:xfrm>
            <a:off x="0" y="6553200"/>
            <a:ext cx="1219358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18000"/>
              </a:sysClr>
            </a:solidFill>
            <a:prstDash val="solid"/>
            <a:miter lim="800000"/>
          </a:ln>
          <a:effectLst/>
        </p:spPr>
      </p:cxnSp>
      <p:cxnSp>
        <p:nvCxnSpPr>
          <p:cNvPr id="188" name="直接连接符 187"/>
          <p:cNvCxnSpPr/>
          <p:nvPr/>
        </p:nvCxnSpPr>
        <p:spPr>
          <a:xfrm>
            <a:off x="0" y="6743700"/>
            <a:ext cx="1219358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18000"/>
              </a:sysClr>
            </a:solidFill>
            <a:prstDash val="solid"/>
            <a:miter lim="800000"/>
          </a:ln>
          <a:effectLst/>
        </p:spPr>
      </p:cxn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1594541" y="3094002"/>
            <a:ext cx="4231573" cy="591299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2400" b="0">
                <a:solidFill>
                  <a:schemeClr val="tx1">
                    <a:lumMod val="50000"/>
                  </a:schemeClr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525252" y="1931924"/>
            <a:ext cx="6349542" cy="11331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600" b="1" kern="1000" baseline="0">
                <a:solidFill>
                  <a:srgbClr val="FFC000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单击此处添加您的标题文字</a:t>
            </a:r>
          </a:p>
        </p:txBody>
      </p:sp>
      <p:cxnSp>
        <p:nvCxnSpPr>
          <p:cNvPr id="189" name="直接连接符 188"/>
          <p:cNvCxnSpPr/>
          <p:nvPr/>
        </p:nvCxnSpPr>
        <p:spPr>
          <a:xfrm>
            <a:off x="5851514" y="3389652"/>
            <a:ext cx="1103775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>
            <a:off x="525252" y="3389652"/>
            <a:ext cx="1103775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41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0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49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62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35001" y="139400"/>
            <a:ext cx="11056060" cy="796011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D0D0D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55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803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2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38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08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12193587" cy="6858000"/>
          </a:xfrm>
          <a:prstGeom prst="rect">
            <a:avLst/>
          </a:prstGeom>
          <a:solidFill>
            <a:srgbClr val="FFC5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CN" altLang="en-US" sz="180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153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28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3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-1587" y="6172200"/>
            <a:ext cx="12193587" cy="68897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CN" altLang="en-US" sz="180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0" y="0"/>
            <a:ext cx="12193587" cy="6172199"/>
          </a:xfrm>
          <a:prstGeom prst="rect">
            <a:avLst/>
          </a:prstGeom>
          <a:solidFill>
            <a:srgbClr val="FFC5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CN" altLang="en-US" sz="180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6172200"/>
            <a:ext cx="1219358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18000"/>
              </a:sysClr>
            </a:soli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/>
        </p:nvCxnSpPr>
        <p:spPr>
          <a:xfrm>
            <a:off x="0" y="6362700"/>
            <a:ext cx="1219358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18000"/>
              </a:sysClr>
            </a:solidFill>
            <a:prstDash val="solid"/>
            <a:miter lim="800000"/>
          </a:ln>
          <a:effectLst/>
        </p:spPr>
      </p:cxnSp>
      <p:cxnSp>
        <p:nvCxnSpPr>
          <p:cNvPr id="24" name="直接连接符 23"/>
          <p:cNvCxnSpPr/>
          <p:nvPr/>
        </p:nvCxnSpPr>
        <p:spPr>
          <a:xfrm>
            <a:off x="0" y="6553200"/>
            <a:ext cx="1219358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18000"/>
              </a:sysClr>
            </a:solidFill>
            <a:prstDash val="solid"/>
            <a:miter lim="800000"/>
          </a:ln>
          <a:effectLst/>
        </p:spPr>
      </p:cxnSp>
      <p:cxnSp>
        <p:nvCxnSpPr>
          <p:cNvPr id="25" name="直接连接符 24"/>
          <p:cNvCxnSpPr/>
          <p:nvPr/>
        </p:nvCxnSpPr>
        <p:spPr>
          <a:xfrm>
            <a:off x="0" y="6743700"/>
            <a:ext cx="1219358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18000"/>
              </a:sysClr>
            </a:solidFill>
            <a:prstDash val="solid"/>
            <a:miter lim="800000"/>
          </a:ln>
          <a:effectLst/>
        </p:spPr>
      </p:cxn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198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C351A-CFBE-4BF8-A1B1-DAC345F2A11F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198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198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0EF7-30CD-4DFC-8CCF-6C18B541A3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635000" y="1095375"/>
            <a:ext cx="10852859" cy="521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35001" y="226619"/>
            <a:ext cx="10852860" cy="79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9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D0D0D"/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50000"/>
        <a:buFont typeface="Wingdings 3" panose="05040102010807070707" pitchFamily="18" charset="2"/>
        <a:buChar char="p"/>
        <a:defRPr lang="zh-CN" altLang="en-US" sz="28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F6AD43-8A1C-40FF-8E6C-5DBE57F26605}"/>
              </a:ext>
            </a:extLst>
          </p:cNvPr>
          <p:cNvSpPr/>
          <p:nvPr/>
        </p:nvSpPr>
        <p:spPr>
          <a:xfrm>
            <a:off x="375211" y="2091846"/>
            <a:ext cx="7056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感受人工智能的魅力（</a:t>
            </a:r>
            <a:r>
              <a:rPr lang="zh-CN" alt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二</a:t>
            </a:r>
            <a:r>
              <a:rPr lang="zh-CN" altLang="en-US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）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7B1AAA-4B9D-4C0F-B466-AF8D7B00DB12}"/>
              </a:ext>
            </a:extLst>
          </p:cNvPr>
          <p:cNvSpPr/>
          <p:nvPr/>
        </p:nvSpPr>
        <p:spPr>
          <a:xfrm>
            <a:off x="1044906" y="5729990"/>
            <a:ext cx="27286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讲课人：徐仁君</a:t>
            </a:r>
            <a:endParaRPr lang="en-US" altLang="zh-CN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zh-CN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指导教师：王素坤</a:t>
            </a:r>
            <a:endParaRPr lang="zh-CN" alt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流程图: 可选过程 1">
            <a:extLst>
              <a:ext uri="{FF2B5EF4-FFF2-40B4-BE49-F238E27FC236}">
                <a16:creationId xmlns:a16="http://schemas.microsoft.com/office/drawing/2014/main" id="{6FE5BE57-D764-4129-83F4-9D34C19A8531}"/>
              </a:ext>
            </a:extLst>
          </p:cNvPr>
          <p:cNvSpPr/>
          <p:nvPr/>
        </p:nvSpPr>
        <p:spPr>
          <a:xfrm>
            <a:off x="3773538" y="3429816"/>
            <a:ext cx="4247718" cy="65131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自然语言处理技术与深度学习</a:t>
            </a:r>
          </a:p>
        </p:txBody>
      </p:sp>
      <p:pic>
        <p:nvPicPr>
          <p:cNvPr id="3" name="October - Time To Love (相爱时间)">
            <a:hlinkClick r:id="" action="ppaction://media"/>
            <a:extLst>
              <a:ext uri="{FF2B5EF4-FFF2-40B4-BE49-F238E27FC236}">
                <a16:creationId xmlns:a16="http://schemas.microsoft.com/office/drawing/2014/main" id="{9D95414D-179E-4417-9608-DF7A723D08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0237B24-880F-4656-B3A8-1DC8EC3B7017}"/>
              </a:ext>
            </a:extLst>
          </p:cNvPr>
          <p:cNvSpPr/>
          <p:nvPr/>
        </p:nvSpPr>
        <p:spPr>
          <a:xfrm>
            <a:off x="3033422" y="2230120"/>
            <a:ext cx="481746" cy="18440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文本挖掘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EEA5FE6-3C2D-4C66-BEFA-31877A649E11}"/>
              </a:ext>
            </a:extLst>
          </p:cNvPr>
          <p:cNvGrpSpPr/>
          <p:nvPr/>
        </p:nvGrpSpPr>
        <p:grpSpPr>
          <a:xfrm>
            <a:off x="4992617" y="638385"/>
            <a:ext cx="2298585" cy="1947049"/>
            <a:chOff x="4992617" y="638385"/>
            <a:chExt cx="2298585" cy="194704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DCD88751-9BDD-4B6A-86C4-3702380DB32B}"/>
                </a:ext>
              </a:extLst>
            </p:cNvPr>
            <p:cNvSpPr/>
            <p:nvPr/>
          </p:nvSpPr>
          <p:spPr>
            <a:xfrm>
              <a:off x="5578166" y="638385"/>
              <a:ext cx="1713036" cy="1947049"/>
            </a:xfrm>
            <a:custGeom>
              <a:avLst/>
              <a:gdLst>
                <a:gd name="connsiteX0" fmla="*/ 0 w 1947048"/>
                <a:gd name="connsiteY0" fmla="*/ 856518 h 1713035"/>
                <a:gd name="connsiteX1" fmla="*/ 428259 w 1947048"/>
                <a:gd name="connsiteY1" fmla="*/ 0 h 1713035"/>
                <a:gd name="connsiteX2" fmla="*/ 1518789 w 1947048"/>
                <a:gd name="connsiteY2" fmla="*/ 0 h 1713035"/>
                <a:gd name="connsiteX3" fmla="*/ 1947048 w 1947048"/>
                <a:gd name="connsiteY3" fmla="*/ 856518 h 1713035"/>
                <a:gd name="connsiteX4" fmla="*/ 1518789 w 1947048"/>
                <a:gd name="connsiteY4" fmla="*/ 1713035 h 1713035"/>
                <a:gd name="connsiteX5" fmla="*/ 428259 w 1947048"/>
                <a:gd name="connsiteY5" fmla="*/ 1713035 h 1713035"/>
                <a:gd name="connsiteX6" fmla="*/ 0 w 1947048"/>
                <a:gd name="connsiteY6" fmla="*/ 856518 h 17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7048" h="1713035">
                  <a:moveTo>
                    <a:pt x="973523" y="0"/>
                  </a:moveTo>
                  <a:lnTo>
                    <a:pt x="1947047" y="376787"/>
                  </a:lnTo>
                  <a:lnTo>
                    <a:pt x="1947047" y="1336248"/>
                  </a:lnTo>
                  <a:lnTo>
                    <a:pt x="973523" y="1713035"/>
                  </a:lnTo>
                  <a:lnTo>
                    <a:pt x="1" y="1336248"/>
                  </a:lnTo>
                  <a:lnTo>
                    <a:pt x="1" y="376787"/>
                  </a:lnTo>
                  <a:lnTo>
                    <a:pt x="973523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-193119"/>
                <a:satOff val="-12336"/>
                <a:lumOff val="17447"/>
                <a:alphaOff val="0"/>
              </a:schemeClr>
            </a:fillRef>
            <a:effectRef idx="0">
              <a:schemeClr val="accent2">
                <a:shade val="50000"/>
                <a:hueOff val="-193119"/>
                <a:satOff val="-12336"/>
                <a:lumOff val="1744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8349" tIns="305008" rIns="268350" bIns="305007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D0F588A-F19E-44D6-BE40-12B21CA689EC}"/>
                </a:ext>
              </a:extLst>
            </p:cNvPr>
            <p:cNvSpPr/>
            <p:nvPr/>
          </p:nvSpPr>
          <p:spPr>
            <a:xfrm>
              <a:off x="4992617" y="990945"/>
              <a:ext cx="2183606" cy="1213114"/>
            </a:xfrm>
            <a:custGeom>
              <a:avLst/>
              <a:gdLst>
                <a:gd name="connsiteX0" fmla="*/ 0 w 2183606"/>
                <a:gd name="connsiteY0" fmla="*/ 0 h 1213114"/>
                <a:gd name="connsiteX1" fmla="*/ 2183606 w 2183606"/>
                <a:gd name="connsiteY1" fmla="*/ 0 h 1213114"/>
                <a:gd name="connsiteX2" fmla="*/ 2183606 w 2183606"/>
                <a:gd name="connsiteY2" fmla="*/ 1213114 h 1213114"/>
                <a:gd name="connsiteX3" fmla="*/ 0 w 2183606"/>
                <a:gd name="connsiteY3" fmla="*/ 1213114 h 1213114"/>
                <a:gd name="connsiteX4" fmla="*/ 0 w 2183606"/>
                <a:gd name="connsiteY4" fmla="*/ 0 h 12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606" h="1213114">
                  <a:moveTo>
                    <a:pt x="0" y="0"/>
                  </a:moveTo>
                  <a:lnTo>
                    <a:pt x="2183606" y="0"/>
                  </a:lnTo>
                  <a:lnTo>
                    <a:pt x="2183606" y="1213114"/>
                  </a:lnTo>
                  <a:lnTo>
                    <a:pt x="0" y="12131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kern="1200" dirty="0"/>
                <a:t>文本聚类</a:t>
              </a:r>
            </a:p>
          </p:txBody>
        </p:sp>
      </p:grp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350F061-B0DF-4635-86E4-B4CD96580623}"/>
              </a:ext>
            </a:extLst>
          </p:cNvPr>
          <p:cNvSpPr/>
          <p:nvPr/>
        </p:nvSpPr>
        <p:spPr>
          <a:xfrm>
            <a:off x="7554809" y="1167189"/>
            <a:ext cx="1285947" cy="1036870"/>
          </a:xfrm>
          <a:custGeom>
            <a:avLst/>
            <a:gdLst>
              <a:gd name="connsiteX0" fmla="*/ 0 w 1036869"/>
              <a:gd name="connsiteY0" fmla="*/ 642973 h 1285946"/>
              <a:gd name="connsiteX1" fmla="*/ 259217 w 1036869"/>
              <a:gd name="connsiteY1" fmla="*/ 0 h 1285946"/>
              <a:gd name="connsiteX2" fmla="*/ 777652 w 1036869"/>
              <a:gd name="connsiteY2" fmla="*/ 0 h 1285946"/>
              <a:gd name="connsiteX3" fmla="*/ 1036869 w 1036869"/>
              <a:gd name="connsiteY3" fmla="*/ 642973 h 1285946"/>
              <a:gd name="connsiteX4" fmla="*/ 777652 w 1036869"/>
              <a:gd name="connsiteY4" fmla="*/ 1285946 h 1285946"/>
              <a:gd name="connsiteX5" fmla="*/ 259217 w 1036869"/>
              <a:gd name="connsiteY5" fmla="*/ 1285946 h 1285946"/>
              <a:gd name="connsiteX6" fmla="*/ 0 w 1036869"/>
              <a:gd name="connsiteY6" fmla="*/ 642973 h 128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6869" h="1285946">
                <a:moveTo>
                  <a:pt x="518435" y="1"/>
                </a:moveTo>
                <a:lnTo>
                  <a:pt x="1036869" y="321487"/>
                </a:lnTo>
                <a:lnTo>
                  <a:pt x="1036869" y="964460"/>
                </a:lnTo>
                <a:lnTo>
                  <a:pt x="518435" y="1285945"/>
                </a:lnTo>
                <a:lnTo>
                  <a:pt x="0" y="964460"/>
                </a:lnTo>
                <a:lnTo>
                  <a:pt x="0" y="321487"/>
                </a:lnTo>
                <a:lnTo>
                  <a:pt x="518435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8145" tIns="256633" rIns="298144" bIns="256631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200" kern="1200" dirty="0"/>
              <a:t>分类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B27EB4-964B-4282-B803-338A560D0DCF}"/>
              </a:ext>
            </a:extLst>
          </p:cNvPr>
          <p:cNvSpPr/>
          <p:nvPr/>
        </p:nvSpPr>
        <p:spPr>
          <a:xfrm>
            <a:off x="9246852" y="3780613"/>
            <a:ext cx="2256393" cy="123746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B14A8B5-A68E-4EF4-89E6-1B300A4D79D9}"/>
              </a:ext>
            </a:extLst>
          </p:cNvPr>
          <p:cNvSpPr/>
          <p:nvPr/>
        </p:nvSpPr>
        <p:spPr>
          <a:xfrm>
            <a:off x="6631397" y="2475811"/>
            <a:ext cx="1392965" cy="1490292"/>
          </a:xfrm>
          <a:custGeom>
            <a:avLst/>
            <a:gdLst>
              <a:gd name="connsiteX0" fmla="*/ 0 w 1490291"/>
              <a:gd name="connsiteY0" fmla="*/ 696482 h 1392964"/>
              <a:gd name="connsiteX1" fmla="*/ 348241 w 1490291"/>
              <a:gd name="connsiteY1" fmla="*/ 0 h 1392964"/>
              <a:gd name="connsiteX2" fmla="*/ 1142050 w 1490291"/>
              <a:gd name="connsiteY2" fmla="*/ 0 h 1392964"/>
              <a:gd name="connsiteX3" fmla="*/ 1490291 w 1490291"/>
              <a:gd name="connsiteY3" fmla="*/ 696482 h 1392964"/>
              <a:gd name="connsiteX4" fmla="*/ 1142050 w 1490291"/>
              <a:gd name="connsiteY4" fmla="*/ 1392964 h 1392964"/>
              <a:gd name="connsiteX5" fmla="*/ 348241 w 1490291"/>
              <a:gd name="connsiteY5" fmla="*/ 1392964 h 1392964"/>
              <a:gd name="connsiteX6" fmla="*/ 0 w 1490291"/>
              <a:gd name="connsiteY6" fmla="*/ 696482 h 139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0291" h="1392964">
                <a:moveTo>
                  <a:pt x="745146" y="0"/>
                </a:moveTo>
                <a:lnTo>
                  <a:pt x="1490290" y="325499"/>
                </a:lnTo>
                <a:lnTo>
                  <a:pt x="1490290" y="1067465"/>
                </a:lnTo>
                <a:lnTo>
                  <a:pt x="745146" y="1392964"/>
                </a:lnTo>
                <a:lnTo>
                  <a:pt x="1" y="1067465"/>
                </a:lnTo>
                <a:lnTo>
                  <a:pt x="1" y="325499"/>
                </a:lnTo>
                <a:lnTo>
                  <a:pt x="745146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-386238"/>
              <a:satOff val="-24672"/>
              <a:lumOff val="34895"/>
              <a:alphaOff val="0"/>
            </a:schemeClr>
          </a:fillRef>
          <a:effectRef idx="0">
            <a:schemeClr val="accent2">
              <a:shade val="50000"/>
              <a:hueOff val="-386238"/>
              <a:satOff val="-24672"/>
              <a:lumOff val="3489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8400" tIns="324092" rIns="308401" bIns="324091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200" kern="1200" dirty="0"/>
              <a:t>信息抽取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DACBFF0-A42B-4092-AE94-ABF09E4A8EC2}"/>
              </a:ext>
            </a:extLst>
          </p:cNvPr>
          <p:cNvSpPr/>
          <p:nvPr/>
        </p:nvSpPr>
        <p:spPr>
          <a:xfrm>
            <a:off x="7698889" y="4411296"/>
            <a:ext cx="1209711" cy="1267746"/>
          </a:xfrm>
          <a:custGeom>
            <a:avLst/>
            <a:gdLst>
              <a:gd name="connsiteX0" fmla="*/ 0 w 1267745"/>
              <a:gd name="connsiteY0" fmla="*/ 604855 h 1209710"/>
              <a:gd name="connsiteX1" fmla="*/ 302428 w 1267745"/>
              <a:gd name="connsiteY1" fmla="*/ 0 h 1209710"/>
              <a:gd name="connsiteX2" fmla="*/ 965318 w 1267745"/>
              <a:gd name="connsiteY2" fmla="*/ 0 h 1209710"/>
              <a:gd name="connsiteX3" fmla="*/ 1267745 w 1267745"/>
              <a:gd name="connsiteY3" fmla="*/ 604855 h 1209710"/>
              <a:gd name="connsiteX4" fmla="*/ 965318 w 1267745"/>
              <a:gd name="connsiteY4" fmla="*/ 1209710 h 1209710"/>
              <a:gd name="connsiteX5" fmla="*/ 302428 w 1267745"/>
              <a:gd name="connsiteY5" fmla="*/ 1209710 h 1209710"/>
              <a:gd name="connsiteX6" fmla="*/ 0 w 1267745"/>
              <a:gd name="connsiteY6" fmla="*/ 604855 h 120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7745" h="1209710">
                <a:moveTo>
                  <a:pt x="633873" y="0"/>
                </a:moveTo>
                <a:lnTo>
                  <a:pt x="1267744" y="288584"/>
                </a:lnTo>
                <a:lnTo>
                  <a:pt x="1267744" y="921127"/>
                </a:lnTo>
                <a:lnTo>
                  <a:pt x="633873" y="1209710"/>
                </a:lnTo>
                <a:lnTo>
                  <a:pt x="1" y="921127"/>
                </a:lnTo>
                <a:lnTo>
                  <a:pt x="1" y="288584"/>
                </a:lnTo>
                <a:lnTo>
                  <a:pt x="633873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-386238"/>
              <a:satOff val="-24672"/>
              <a:lumOff val="34895"/>
              <a:alphaOff val="0"/>
            </a:schemeClr>
          </a:fillRef>
          <a:effectRef idx="0">
            <a:schemeClr val="accent2">
              <a:shade val="50000"/>
              <a:hueOff val="-386238"/>
              <a:satOff val="-24672"/>
              <a:lumOff val="3489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0823" tIns="290276" rIns="280824" bIns="290275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200" kern="1200"/>
              <a:t>表达界面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C699BF-AEAC-4E13-9657-348BCAE62955}"/>
              </a:ext>
            </a:extLst>
          </p:cNvPr>
          <p:cNvSpPr/>
          <p:nvPr/>
        </p:nvSpPr>
        <p:spPr>
          <a:xfrm>
            <a:off x="5421972" y="4274987"/>
            <a:ext cx="2256393" cy="121311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052A803-B8F3-4BE5-B912-403797472408}"/>
              </a:ext>
            </a:extLst>
          </p:cNvPr>
          <p:cNvGrpSpPr/>
          <p:nvPr/>
        </p:nvGrpSpPr>
        <p:grpSpPr>
          <a:xfrm>
            <a:off x="8197783" y="2230117"/>
            <a:ext cx="1759017" cy="2021858"/>
            <a:chOff x="8197783" y="2230117"/>
            <a:chExt cx="1759017" cy="2021858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AB4E8D0-8E3A-4061-AF76-69EEBDBDA10D}"/>
                </a:ext>
              </a:extLst>
            </p:cNvPr>
            <p:cNvSpPr/>
            <p:nvPr/>
          </p:nvSpPr>
          <p:spPr>
            <a:xfrm>
              <a:off x="8197783" y="2230117"/>
              <a:ext cx="1759017" cy="2021858"/>
            </a:xfrm>
            <a:custGeom>
              <a:avLst/>
              <a:gdLst>
                <a:gd name="connsiteX0" fmla="*/ 0 w 2021857"/>
                <a:gd name="connsiteY0" fmla="*/ 879508 h 1759016"/>
                <a:gd name="connsiteX1" fmla="*/ 439754 w 2021857"/>
                <a:gd name="connsiteY1" fmla="*/ 0 h 1759016"/>
                <a:gd name="connsiteX2" fmla="*/ 1582103 w 2021857"/>
                <a:gd name="connsiteY2" fmla="*/ 0 h 1759016"/>
                <a:gd name="connsiteX3" fmla="*/ 2021857 w 2021857"/>
                <a:gd name="connsiteY3" fmla="*/ 879508 h 1759016"/>
                <a:gd name="connsiteX4" fmla="*/ 1582103 w 2021857"/>
                <a:gd name="connsiteY4" fmla="*/ 1759016 h 1759016"/>
                <a:gd name="connsiteX5" fmla="*/ 439754 w 2021857"/>
                <a:gd name="connsiteY5" fmla="*/ 1759016 h 1759016"/>
                <a:gd name="connsiteX6" fmla="*/ 0 w 2021857"/>
                <a:gd name="connsiteY6" fmla="*/ 879508 h 175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1857" h="1759016">
                  <a:moveTo>
                    <a:pt x="1010928" y="0"/>
                  </a:moveTo>
                  <a:lnTo>
                    <a:pt x="2021856" y="382586"/>
                  </a:lnTo>
                  <a:lnTo>
                    <a:pt x="2021856" y="1376430"/>
                  </a:lnTo>
                  <a:lnTo>
                    <a:pt x="1010929" y="1759016"/>
                  </a:lnTo>
                  <a:lnTo>
                    <a:pt x="1" y="1376430"/>
                  </a:lnTo>
                  <a:lnTo>
                    <a:pt x="1" y="382586"/>
                  </a:lnTo>
                  <a:lnTo>
                    <a:pt x="1010928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-579357"/>
                <a:satOff val="-37008"/>
                <a:lumOff val="52342"/>
                <a:alphaOff val="0"/>
              </a:schemeClr>
            </a:fillRef>
            <a:effectRef idx="0">
              <a:schemeClr val="accent2">
                <a:shade val="50000"/>
                <a:hueOff val="-579357"/>
                <a:satOff val="-37008"/>
                <a:lumOff val="523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13" tIns="315074" rIns="274114" bIns="315073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29781AE-6BEC-426A-A3DF-F8224CE1F311}"/>
                </a:ext>
              </a:extLst>
            </p:cNvPr>
            <p:cNvSpPr txBox="1"/>
            <p:nvPr/>
          </p:nvSpPr>
          <p:spPr>
            <a:xfrm>
              <a:off x="8411915" y="3107653"/>
              <a:ext cx="1168206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dirty="0">
                  <a:solidFill>
                    <a:srgbClr val="202122">
                      <a:hueOff val="0"/>
                      <a:satOff val="0"/>
                      <a:lumOff val="0"/>
                      <a:alphaOff val="0"/>
                    </a:srgbClr>
                  </a:solidFill>
                  <a:latin typeface="Calibri"/>
                  <a:ea typeface="幼圆"/>
                </a:rPr>
                <a:t>摘要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D4024C-C7D5-4B5E-B94B-1BBE2860A2E9}"/>
              </a:ext>
            </a:extLst>
          </p:cNvPr>
          <p:cNvGrpSpPr/>
          <p:nvPr/>
        </p:nvGrpSpPr>
        <p:grpSpPr>
          <a:xfrm>
            <a:off x="5532168" y="3962647"/>
            <a:ext cx="1759017" cy="2021858"/>
            <a:chOff x="5532168" y="3962647"/>
            <a:chExt cx="1759017" cy="2021858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14FB797-545A-4BB4-994A-8BD6968725CF}"/>
                </a:ext>
              </a:extLst>
            </p:cNvPr>
            <p:cNvSpPr/>
            <p:nvPr/>
          </p:nvSpPr>
          <p:spPr>
            <a:xfrm>
              <a:off x="5532168" y="3962647"/>
              <a:ext cx="1759017" cy="2021858"/>
            </a:xfrm>
            <a:custGeom>
              <a:avLst/>
              <a:gdLst>
                <a:gd name="connsiteX0" fmla="*/ 0 w 2021857"/>
                <a:gd name="connsiteY0" fmla="*/ 879508 h 1759016"/>
                <a:gd name="connsiteX1" fmla="*/ 439754 w 2021857"/>
                <a:gd name="connsiteY1" fmla="*/ 0 h 1759016"/>
                <a:gd name="connsiteX2" fmla="*/ 1582103 w 2021857"/>
                <a:gd name="connsiteY2" fmla="*/ 0 h 1759016"/>
                <a:gd name="connsiteX3" fmla="*/ 2021857 w 2021857"/>
                <a:gd name="connsiteY3" fmla="*/ 879508 h 1759016"/>
                <a:gd name="connsiteX4" fmla="*/ 1582103 w 2021857"/>
                <a:gd name="connsiteY4" fmla="*/ 1759016 h 1759016"/>
                <a:gd name="connsiteX5" fmla="*/ 439754 w 2021857"/>
                <a:gd name="connsiteY5" fmla="*/ 1759016 h 1759016"/>
                <a:gd name="connsiteX6" fmla="*/ 0 w 2021857"/>
                <a:gd name="connsiteY6" fmla="*/ 879508 h 175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1857" h="1759016">
                  <a:moveTo>
                    <a:pt x="1010928" y="0"/>
                  </a:moveTo>
                  <a:lnTo>
                    <a:pt x="2021856" y="382586"/>
                  </a:lnTo>
                  <a:lnTo>
                    <a:pt x="2021856" y="1376430"/>
                  </a:lnTo>
                  <a:lnTo>
                    <a:pt x="1010929" y="1759016"/>
                  </a:lnTo>
                  <a:lnTo>
                    <a:pt x="1" y="1376430"/>
                  </a:lnTo>
                  <a:lnTo>
                    <a:pt x="1" y="382586"/>
                  </a:lnTo>
                  <a:lnTo>
                    <a:pt x="1010928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-193119"/>
                <a:satOff val="-12336"/>
                <a:lumOff val="17447"/>
                <a:alphaOff val="0"/>
              </a:schemeClr>
            </a:fillRef>
            <a:effectRef idx="0">
              <a:schemeClr val="accent2">
                <a:shade val="50000"/>
                <a:hueOff val="-193119"/>
                <a:satOff val="-12336"/>
                <a:lumOff val="1744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13" tIns="315074" rIns="274114" bIns="315073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E4B996A-70C3-4207-AEDA-231AA97FFDFE}"/>
                </a:ext>
              </a:extLst>
            </p:cNvPr>
            <p:cNvSpPr txBox="1"/>
            <p:nvPr/>
          </p:nvSpPr>
          <p:spPr>
            <a:xfrm>
              <a:off x="5694254" y="4656362"/>
              <a:ext cx="1168206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dirty="0">
                  <a:solidFill>
                    <a:srgbClr val="202122">
                      <a:hueOff val="0"/>
                      <a:satOff val="0"/>
                      <a:lumOff val="0"/>
                      <a:alphaOff val="0"/>
                    </a:srgbClr>
                  </a:solidFill>
                  <a:latin typeface="Calibri"/>
                  <a:ea typeface="幼圆"/>
                </a:rPr>
                <a:t>情感分析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3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8EB7A6E-4AEA-47BC-A34F-02C75242AE17}"/>
              </a:ext>
            </a:extLst>
          </p:cNvPr>
          <p:cNvSpPr/>
          <p:nvPr/>
        </p:nvSpPr>
        <p:spPr>
          <a:xfrm>
            <a:off x="2723412" y="2195512"/>
            <a:ext cx="481746" cy="18440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机器翻译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FF3915-3CB3-4CB8-8303-83A5ADF1A06C}"/>
              </a:ext>
            </a:extLst>
          </p:cNvPr>
          <p:cNvSpPr/>
          <p:nvPr/>
        </p:nvSpPr>
        <p:spPr>
          <a:xfrm>
            <a:off x="4535845" y="1067415"/>
            <a:ext cx="559480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把输入的源语言文本通过自动翻译</a:t>
            </a:r>
            <a:endParaRPr lang="en-US" altLang="zh-CN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获得另外一种语言的文本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BBF14D-59CB-4190-BE71-72AA5E982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25" y="2021522"/>
            <a:ext cx="1885211" cy="21920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057A6F-84ED-43FA-97E1-AD3B4337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740" y="3274378"/>
            <a:ext cx="1424940" cy="142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9DF494-0DFA-46CE-9DCA-E4450A4A4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75" y="4529121"/>
            <a:ext cx="1424940" cy="15773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8509FB-EF3E-4253-826D-2D66DB2C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590" y="3429000"/>
            <a:ext cx="1888609" cy="14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1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1075454F-24BF-484B-A0C9-766F2A8B5284}"/>
              </a:ext>
            </a:extLst>
          </p:cNvPr>
          <p:cNvSpPr/>
          <p:nvPr/>
        </p:nvSpPr>
        <p:spPr>
          <a:xfrm>
            <a:off x="2723412" y="2195512"/>
            <a:ext cx="481746" cy="18440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信息检索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71C9B4-78C9-4480-9130-0DC848EC90E9}"/>
              </a:ext>
            </a:extLst>
          </p:cNvPr>
          <p:cNvGrpSpPr/>
          <p:nvPr/>
        </p:nvGrpSpPr>
        <p:grpSpPr>
          <a:xfrm>
            <a:off x="6421121" y="1243722"/>
            <a:ext cx="3335020" cy="4370555"/>
            <a:chOff x="6522720" y="739214"/>
            <a:chExt cx="3335020" cy="437055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E45F900-CA07-48E5-8FBD-9D4FFACA2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2720" y="739214"/>
              <a:ext cx="3335020" cy="4370555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55F59AD-6638-4C5D-973C-399AB3BA6C4E}"/>
                </a:ext>
              </a:extLst>
            </p:cNvPr>
            <p:cNvGrpSpPr/>
            <p:nvPr/>
          </p:nvGrpSpPr>
          <p:grpSpPr>
            <a:xfrm>
              <a:off x="7213600" y="1957364"/>
              <a:ext cx="2103120" cy="2427628"/>
              <a:chOff x="7213600" y="1957364"/>
              <a:chExt cx="2103120" cy="2427628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B4677E9-779F-4F24-9515-1AECE9015F4C}"/>
                  </a:ext>
                </a:extLst>
              </p:cNvPr>
              <p:cNvSpPr/>
              <p:nvPr/>
            </p:nvSpPr>
            <p:spPr>
              <a:xfrm>
                <a:off x="7336790" y="1957364"/>
                <a:ext cx="1767840" cy="3454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6F99E5D-75D7-4547-B93E-89E1EE7EFE4C}"/>
                  </a:ext>
                </a:extLst>
              </p:cNvPr>
              <p:cNvSpPr/>
              <p:nvPr/>
            </p:nvSpPr>
            <p:spPr>
              <a:xfrm>
                <a:off x="7213600" y="2682141"/>
                <a:ext cx="2103120" cy="3454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1BF6565-0A4B-4256-95F7-381C37F1A281}"/>
                  </a:ext>
                </a:extLst>
              </p:cNvPr>
              <p:cNvSpPr/>
              <p:nvPr/>
            </p:nvSpPr>
            <p:spPr>
              <a:xfrm>
                <a:off x="7213600" y="3372410"/>
                <a:ext cx="2103120" cy="3454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B26A175-F233-46D9-9828-95B4D7859425}"/>
                  </a:ext>
                </a:extLst>
              </p:cNvPr>
              <p:cNvSpPr/>
              <p:nvPr/>
            </p:nvSpPr>
            <p:spPr>
              <a:xfrm>
                <a:off x="7213600" y="4039552"/>
                <a:ext cx="2103120" cy="3454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F26B42D-4814-4A60-A4AE-7316BAC91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540" y="1599769"/>
            <a:ext cx="2013807" cy="200808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27E13E6-86AA-4C7A-B233-AF24ACAE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93" y="665919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64F1D1A-BB9F-449D-AB04-6FED91F9E0A3}"/>
              </a:ext>
            </a:extLst>
          </p:cNvPr>
          <p:cNvSpPr txBox="1"/>
          <p:nvPr/>
        </p:nvSpPr>
        <p:spPr>
          <a:xfrm>
            <a:off x="6573520" y="2796011"/>
            <a:ext cx="321056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候选文档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F020E1-63F5-4444-B5A1-B0CABEE58626}"/>
              </a:ext>
            </a:extLst>
          </p:cNvPr>
          <p:cNvSpPr txBox="1"/>
          <p:nvPr/>
        </p:nvSpPr>
        <p:spPr>
          <a:xfrm>
            <a:off x="6573520" y="3151267"/>
            <a:ext cx="321056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候选文档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C2A3AD-0D13-4537-AFB9-A7C8871BB12C}"/>
              </a:ext>
            </a:extLst>
          </p:cNvPr>
          <p:cNvSpPr txBox="1"/>
          <p:nvPr/>
        </p:nvSpPr>
        <p:spPr>
          <a:xfrm>
            <a:off x="6573520" y="3538201"/>
            <a:ext cx="321056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候选文档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12E37C-E08D-4E95-AB4C-AF661D5338E3}"/>
              </a:ext>
            </a:extLst>
          </p:cNvPr>
          <p:cNvSpPr txBox="1"/>
          <p:nvPr/>
        </p:nvSpPr>
        <p:spPr>
          <a:xfrm>
            <a:off x="6581140" y="3877666"/>
            <a:ext cx="321056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候选文档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CDB2427-4357-4A04-BD63-E0AEF143BEDF}"/>
              </a:ext>
            </a:extLst>
          </p:cNvPr>
          <p:cNvSpPr txBox="1"/>
          <p:nvPr/>
        </p:nvSpPr>
        <p:spPr>
          <a:xfrm>
            <a:off x="6581140" y="4213800"/>
            <a:ext cx="321056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候选文档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9E0323-AB34-4332-AE01-8105A7F0296E}"/>
              </a:ext>
            </a:extLst>
          </p:cNvPr>
          <p:cNvSpPr/>
          <p:nvPr/>
        </p:nvSpPr>
        <p:spPr>
          <a:xfrm>
            <a:off x="6678723" y="3621688"/>
            <a:ext cx="2936240" cy="241196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820653C-57CA-43CB-94DB-EE6E68BDB22A}"/>
              </a:ext>
            </a:extLst>
          </p:cNvPr>
          <p:cNvSpPr/>
          <p:nvPr/>
        </p:nvSpPr>
        <p:spPr>
          <a:xfrm>
            <a:off x="6678723" y="2850515"/>
            <a:ext cx="2936240" cy="241196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4BF598-FB98-462F-9107-0E20CCB0BEFE}"/>
              </a:ext>
            </a:extLst>
          </p:cNvPr>
          <p:cNvSpPr/>
          <p:nvPr/>
        </p:nvSpPr>
        <p:spPr>
          <a:xfrm>
            <a:off x="6678723" y="3954052"/>
            <a:ext cx="2936240" cy="241196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E24F3DE-EC5A-461C-879F-EAE3FF51A3D2}"/>
              </a:ext>
            </a:extLst>
          </p:cNvPr>
          <p:cNvSpPr/>
          <p:nvPr/>
        </p:nvSpPr>
        <p:spPr>
          <a:xfrm>
            <a:off x="6678723" y="4293517"/>
            <a:ext cx="2936240" cy="241196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9BA5B9-13CF-4A4C-BB4B-44FECCB6E4AC}"/>
              </a:ext>
            </a:extLst>
          </p:cNvPr>
          <p:cNvSpPr/>
          <p:nvPr/>
        </p:nvSpPr>
        <p:spPr>
          <a:xfrm>
            <a:off x="6678723" y="3247541"/>
            <a:ext cx="2936240" cy="241196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8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path" presetSubtype="0" repeatCount="400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C 0.06901 3.7037E-7 0.125 0.05602 0.125 0.125 C 0.125 0.19398 0.06901 0.25 8.33333E-7 0.25 C -0.06901 0.25 -0.125 0.19398 -0.125 0.125 C -0.125 0.05602 -0.06901 3.7037E-7 8.33333E-7 3.7037E-7 Z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16" grpId="1"/>
      <p:bldP spid="18" grpId="0"/>
      <p:bldP spid="19" grpId="0"/>
      <p:bldP spid="20" grpId="0"/>
      <p:bldP spid="21" grpId="0"/>
      <p:bldP spid="22" grpId="0" animBg="1"/>
      <p:bldP spid="24" grpId="0" animBg="1"/>
      <p:bldP spid="24" grpId="1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7C2EE63-3872-4107-A5AD-C1944A17C825}"/>
              </a:ext>
            </a:extLst>
          </p:cNvPr>
          <p:cNvSpPr/>
          <p:nvPr/>
        </p:nvSpPr>
        <p:spPr>
          <a:xfrm>
            <a:off x="2723412" y="2195512"/>
            <a:ext cx="481746" cy="18440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问答系统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9F0B43-C448-4C3E-8EE4-B531ABE9AE69}"/>
              </a:ext>
            </a:extLst>
          </p:cNvPr>
          <p:cNvSpPr/>
          <p:nvPr/>
        </p:nvSpPr>
        <p:spPr>
          <a:xfrm>
            <a:off x="4372089" y="824660"/>
            <a:ext cx="533671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对自然语言表达的问题</a:t>
            </a:r>
            <a:endParaRPr lang="en-US" altLang="zh-CN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由问答系统给出一个精准的答案</a:t>
            </a:r>
            <a:endParaRPr lang="zh-CN" alt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88C8399-A882-40F8-96BE-37A093D5817C}"/>
              </a:ext>
            </a:extLst>
          </p:cNvPr>
          <p:cNvGrpSpPr/>
          <p:nvPr/>
        </p:nvGrpSpPr>
        <p:grpSpPr>
          <a:xfrm>
            <a:off x="4735974" y="1547772"/>
            <a:ext cx="4359521" cy="754922"/>
            <a:chOff x="4451494" y="2462172"/>
            <a:chExt cx="4359521" cy="754922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F85C4536-13F6-422F-A4DF-2BC45897A4BD}"/>
                </a:ext>
              </a:extLst>
            </p:cNvPr>
            <p:cNvSpPr/>
            <p:nvPr/>
          </p:nvSpPr>
          <p:spPr>
            <a:xfrm>
              <a:off x="4451494" y="2462172"/>
              <a:ext cx="711472" cy="5598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DDA75DF9-7599-4C6B-8234-93684BF2106C}"/>
                </a:ext>
              </a:extLst>
            </p:cNvPr>
            <p:cNvSpPr/>
            <p:nvPr/>
          </p:nvSpPr>
          <p:spPr>
            <a:xfrm>
              <a:off x="5448695" y="2628127"/>
              <a:ext cx="3362320" cy="5889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dirty="0">
                  <a:cs typeface="+mn-ea"/>
                  <a:sym typeface="+mn-lt"/>
                </a:rPr>
                <a:t>实体链接</a:t>
              </a:r>
            </a:p>
          </p:txBody>
        </p:sp>
        <p:sp>
          <p:nvSpPr>
            <p:cNvPr id="10" name="Freeform: Shape 6">
              <a:extLst>
                <a:ext uri="{FF2B5EF4-FFF2-40B4-BE49-F238E27FC236}">
                  <a16:creationId xmlns:a16="http://schemas.microsoft.com/office/drawing/2014/main" id="{CBD10CF4-377F-46E9-9F3A-022974026693}"/>
                </a:ext>
              </a:extLst>
            </p:cNvPr>
            <p:cNvSpPr/>
            <p:nvPr/>
          </p:nvSpPr>
          <p:spPr>
            <a:xfrm>
              <a:off x="5151093" y="2463003"/>
              <a:ext cx="305338" cy="754091"/>
            </a:xfrm>
            <a:custGeom>
              <a:avLst/>
              <a:gdLst>
                <a:gd name="connsiteX0" fmla="*/ 0 w 515816"/>
                <a:gd name="connsiteY0" fmla="*/ 0 h 1430216"/>
                <a:gd name="connsiteX1" fmla="*/ 35169 w 515816"/>
                <a:gd name="connsiteY1" fmla="*/ 1055077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15816"/>
                <a:gd name="connsiteY0" fmla="*/ 0 h 1430216"/>
                <a:gd name="connsiteX1" fmla="*/ 20976 w 515816"/>
                <a:gd name="connsiteY1" fmla="*/ 1051022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9 w 501623"/>
                <a:gd name="connsiteY3" fmla="*/ 314937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3816 w 501623"/>
                <a:gd name="connsiteY3" fmla="*/ 308855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8 w 501623"/>
                <a:gd name="connsiteY3" fmla="*/ 314938 h 1440353"/>
                <a:gd name="connsiteX4" fmla="*/ 0 w 501623"/>
                <a:gd name="connsiteY4" fmla="*/ 0 h 1440353"/>
                <a:gd name="connsiteX0" fmla="*/ 0 w 497568"/>
                <a:gd name="connsiteY0" fmla="*/ 0 h 1444408"/>
                <a:gd name="connsiteX1" fmla="*/ 6783 w 497568"/>
                <a:gd name="connsiteY1" fmla="*/ 1061159 h 1444408"/>
                <a:gd name="connsiteX2" fmla="*/ 497568 w 497568"/>
                <a:gd name="connsiteY2" fmla="*/ 1444408 h 1444408"/>
                <a:gd name="connsiteX3" fmla="*/ 489898 w 497568"/>
                <a:gd name="connsiteY3" fmla="*/ 314938 h 1444408"/>
                <a:gd name="connsiteX4" fmla="*/ 0 w 497568"/>
                <a:gd name="connsiteY4" fmla="*/ 0 h 1444408"/>
                <a:gd name="connsiteX0" fmla="*/ 0 w 490588"/>
                <a:gd name="connsiteY0" fmla="*/ 0 h 1444408"/>
                <a:gd name="connsiteX1" fmla="*/ 6783 w 490588"/>
                <a:gd name="connsiteY1" fmla="*/ 1061159 h 1444408"/>
                <a:gd name="connsiteX2" fmla="*/ 489458 w 490588"/>
                <a:gd name="connsiteY2" fmla="*/ 1444408 h 1444408"/>
                <a:gd name="connsiteX3" fmla="*/ 489898 w 490588"/>
                <a:gd name="connsiteY3" fmla="*/ 314938 h 1444408"/>
                <a:gd name="connsiteX4" fmla="*/ 0 w 490588"/>
                <a:gd name="connsiteY4" fmla="*/ 0 h 1444408"/>
                <a:gd name="connsiteX0" fmla="*/ 0 w 490218"/>
                <a:gd name="connsiteY0" fmla="*/ 0 h 1446436"/>
                <a:gd name="connsiteX1" fmla="*/ 6783 w 490218"/>
                <a:gd name="connsiteY1" fmla="*/ 1061159 h 1446436"/>
                <a:gd name="connsiteX2" fmla="*/ 481348 w 490218"/>
                <a:gd name="connsiteY2" fmla="*/ 1446436 h 1446436"/>
                <a:gd name="connsiteX3" fmla="*/ 489898 w 490218"/>
                <a:gd name="connsiteY3" fmla="*/ 314938 h 1446436"/>
                <a:gd name="connsiteX4" fmla="*/ 0 w 49021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4938 h 1446436"/>
                <a:gd name="connsiteX4" fmla="*/ 0 w 490588"/>
                <a:gd name="connsiteY4" fmla="*/ 0 h 1446436"/>
                <a:gd name="connsiteX0" fmla="*/ 0 w 492459"/>
                <a:gd name="connsiteY0" fmla="*/ 0 h 1446436"/>
                <a:gd name="connsiteX1" fmla="*/ 6783 w 492459"/>
                <a:gd name="connsiteY1" fmla="*/ 1061159 h 1446436"/>
                <a:gd name="connsiteX2" fmla="*/ 489458 w 492459"/>
                <a:gd name="connsiteY2" fmla="*/ 1446436 h 1446436"/>
                <a:gd name="connsiteX3" fmla="*/ 491925 w 492459"/>
                <a:gd name="connsiteY3" fmla="*/ 308856 h 1446436"/>
                <a:gd name="connsiteX4" fmla="*/ 0 w 492459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02774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89458"/>
                <a:gd name="connsiteY0" fmla="*/ 0 h 1446436"/>
                <a:gd name="connsiteX1" fmla="*/ 6783 w 489458"/>
                <a:gd name="connsiteY1" fmla="*/ 1061159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46436"/>
                <a:gd name="connsiteX1" fmla="*/ 2728 w 489458"/>
                <a:gd name="connsiteY1" fmla="*/ 1057104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38340"/>
                <a:gd name="connsiteX1" fmla="*/ 2728 w 489458"/>
                <a:gd name="connsiteY1" fmla="*/ 1057104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89458"/>
                <a:gd name="connsiteY0" fmla="*/ 0 h 1438340"/>
                <a:gd name="connsiteX1" fmla="*/ 4756 w 489458"/>
                <a:gd name="connsiteY1" fmla="*/ 1065200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91485"/>
                <a:gd name="connsiteY0" fmla="*/ 0 h 1438340"/>
                <a:gd name="connsiteX1" fmla="*/ 4756 w 491485"/>
                <a:gd name="connsiteY1" fmla="*/ 1065200 h 1438340"/>
                <a:gd name="connsiteX2" fmla="*/ 491485 w 491485"/>
                <a:gd name="connsiteY2" fmla="*/ 1438340 h 1438340"/>
                <a:gd name="connsiteX3" fmla="*/ 487870 w 491485"/>
                <a:gd name="connsiteY3" fmla="*/ 312911 h 1438340"/>
                <a:gd name="connsiteX4" fmla="*/ 0 w 491485"/>
                <a:gd name="connsiteY4" fmla="*/ 0 h 1438340"/>
                <a:gd name="connsiteX0" fmla="*/ 0 w 488560"/>
                <a:gd name="connsiteY0" fmla="*/ 0 h 1438340"/>
                <a:gd name="connsiteX1" fmla="*/ 4756 w 488560"/>
                <a:gd name="connsiteY1" fmla="*/ 1065200 h 1438340"/>
                <a:gd name="connsiteX2" fmla="*/ 487430 w 488560"/>
                <a:gd name="connsiteY2" fmla="*/ 1438340 h 1438340"/>
                <a:gd name="connsiteX3" fmla="*/ 487870 w 488560"/>
                <a:gd name="connsiteY3" fmla="*/ 312911 h 1438340"/>
                <a:gd name="connsiteX4" fmla="*/ 0 w 488560"/>
                <a:gd name="connsiteY4" fmla="*/ 0 h 1438340"/>
                <a:gd name="connsiteX0" fmla="*/ 0 w 488404"/>
                <a:gd name="connsiteY0" fmla="*/ 0 h 1444413"/>
                <a:gd name="connsiteX1" fmla="*/ 4756 w 488404"/>
                <a:gd name="connsiteY1" fmla="*/ 1065200 h 1444413"/>
                <a:gd name="connsiteX2" fmla="*/ 485402 w 488404"/>
                <a:gd name="connsiteY2" fmla="*/ 1444413 h 1444413"/>
                <a:gd name="connsiteX3" fmla="*/ 487870 w 488404"/>
                <a:gd name="connsiteY3" fmla="*/ 312911 h 1444413"/>
                <a:gd name="connsiteX4" fmla="*/ 0 w 488404"/>
                <a:gd name="connsiteY4" fmla="*/ 0 h 1444413"/>
                <a:gd name="connsiteX0" fmla="*/ 0 w 489457"/>
                <a:gd name="connsiteY0" fmla="*/ 0 h 1444413"/>
                <a:gd name="connsiteX1" fmla="*/ 4756 w 489457"/>
                <a:gd name="connsiteY1" fmla="*/ 1065200 h 1444413"/>
                <a:gd name="connsiteX2" fmla="*/ 489457 w 489457"/>
                <a:gd name="connsiteY2" fmla="*/ 1444413 h 1444413"/>
                <a:gd name="connsiteX3" fmla="*/ 487870 w 489457"/>
                <a:gd name="connsiteY3" fmla="*/ 312911 h 1444413"/>
                <a:gd name="connsiteX4" fmla="*/ 0 w 489457"/>
                <a:gd name="connsiteY4" fmla="*/ 0 h 1444413"/>
                <a:gd name="connsiteX0" fmla="*/ 0 w 488560"/>
                <a:gd name="connsiteY0" fmla="*/ 0 h 1438341"/>
                <a:gd name="connsiteX1" fmla="*/ 4756 w 488560"/>
                <a:gd name="connsiteY1" fmla="*/ 1065200 h 1438341"/>
                <a:gd name="connsiteX2" fmla="*/ 487430 w 488560"/>
                <a:gd name="connsiteY2" fmla="*/ 1438341 h 1438341"/>
                <a:gd name="connsiteX3" fmla="*/ 487870 w 488560"/>
                <a:gd name="connsiteY3" fmla="*/ 312911 h 1438341"/>
                <a:gd name="connsiteX4" fmla="*/ 0 w 488560"/>
                <a:gd name="connsiteY4" fmla="*/ 0 h 1438341"/>
                <a:gd name="connsiteX0" fmla="*/ 0 w 490432"/>
                <a:gd name="connsiteY0" fmla="*/ 0 h 1438341"/>
                <a:gd name="connsiteX1" fmla="*/ 4756 w 490432"/>
                <a:gd name="connsiteY1" fmla="*/ 1065200 h 1438341"/>
                <a:gd name="connsiteX2" fmla="*/ 487430 w 490432"/>
                <a:gd name="connsiteY2" fmla="*/ 1438341 h 1438341"/>
                <a:gd name="connsiteX3" fmla="*/ 489898 w 490432"/>
                <a:gd name="connsiteY3" fmla="*/ 323032 h 1438341"/>
                <a:gd name="connsiteX4" fmla="*/ 0 w 490432"/>
                <a:gd name="connsiteY4" fmla="*/ 0 h 1438341"/>
                <a:gd name="connsiteX0" fmla="*/ 0 w 488561"/>
                <a:gd name="connsiteY0" fmla="*/ 0 h 1438341"/>
                <a:gd name="connsiteX1" fmla="*/ 4756 w 488561"/>
                <a:gd name="connsiteY1" fmla="*/ 1065200 h 1438341"/>
                <a:gd name="connsiteX2" fmla="*/ 487430 w 488561"/>
                <a:gd name="connsiteY2" fmla="*/ 1438341 h 1438341"/>
                <a:gd name="connsiteX3" fmla="*/ 487871 w 488561"/>
                <a:gd name="connsiteY3" fmla="*/ 316959 h 1438341"/>
                <a:gd name="connsiteX4" fmla="*/ 0 w 488561"/>
                <a:gd name="connsiteY4" fmla="*/ 0 h 1438341"/>
                <a:gd name="connsiteX0" fmla="*/ 0 w 489457"/>
                <a:gd name="connsiteY0" fmla="*/ 0 h 1438341"/>
                <a:gd name="connsiteX1" fmla="*/ 4756 w 489457"/>
                <a:gd name="connsiteY1" fmla="*/ 1065200 h 1438341"/>
                <a:gd name="connsiteX2" fmla="*/ 489457 w 489457"/>
                <a:gd name="connsiteY2" fmla="*/ 1438341 h 1438341"/>
                <a:gd name="connsiteX3" fmla="*/ 487871 w 489457"/>
                <a:gd name="connsiteY3" fmla="*/ 316959 h 1438341"/>
                <a:gd name="connsiteX4" fmla="*/ 0 w 489457"/>
                <a:gd name="connsiteY4" fmla="*/ 0 h 14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57" h="1438341">
                  <a:moveTo>
                    <a:pt x="0" y="0"/>
                  </a:moveTo>
                  <a:cubicBezTo>
                    <a:pt x="909" y="352368"/>
                    <a:pt x="3847" y="712832"/>
                    <a:pt x="4756" y="1065200"/>
                  </a:cubicBezTo>
                  <a:lnTo>
                    <a:pt x="489457" y="1438341"/>
                  </a:lnTo>
                  <a:cubicBezTo>
                    <a:pt x="486900" y="1061851"/>
                    <a:pt x="490428" y="693449"/>
                    <a:pt x="487871" y="3169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Freeform: Shape 20">
              <a:extLst>
                <a:ext uri="{FF2B5EF4-FFF2-40B4-BE49-F238E27FC236}">
                  <a16:creationId xmlns:a16="http://schemas.microsoft.com/office/drawing/2014/main" id="{80F0E889-89F3-44DC-B723-9CEDE3B23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0733" y="2657059"/>
              <a:ext cx="324534" cy="243402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F43CE2F-1F64-4D2A-BB10-50DFBEB28F8E}"/>
              </a:ext>
            </a:extLst>
          </p:cNvPr>
          <p:cNvGrpSpPr/>
          <p:nvPr/>
        </p:nvGrpSpPr>
        <p:grpSpPr>
          <a:xfrm>
            <a:off x="5224091" y="2808801"/>
            <a:ext cx="4368114" cy="754921"/>
            <a:chOff x="4939611" y="3723201"/>
            <a:chExt cx="4368114" cy="754921"/>
          </a:xfrm>
        </p:grpSpPr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52A02AC4-D6B0-40CC-AA40-637D86964DDD}"/>
                </a:ext>
              </a:extLst>
            </p:cNvPr>
            <p:cNvSpPr/>
            <p:nvPr/>
          </p:nvSpPr>
          <p:spPr>
            <a:xfrm>
              <a:off x="4939611" y="3723201"/>
              <a:ext cx="711472" cy="559813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81D3D2AD-3371-4A29-A87B-0E7FFCABDAC3}"/>
                </a:ext>
              </a:extLst>
            </p:cNvPr>
            <p:cNvSpPr/>
            <p:nvPr/>
          </p:nvSpPr>
          <p:spPr>
            <a:xfrm>
              <a:off x="5945406" y="3889155"/>
              <a:ext cx="3362319" cy="5889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dirty="0">
                  <a:cs typeface="+mn-ea"/>
                  <a:sym typeface="+mn-lt"/>
                </a:rPr>
                <a:t>关系识别</a:t>
              </a:r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9348D45F-C99E-4430-B2B1-27A719DE8266}"/>
                </a:ext>
              </a:extLst>
            </p:cNvPr>
            <p:cNvSpPr/>
            <p:nvPr/>
          </p:nvSpPr>
          <p:spPr>
            <a:xfrm>
              <a:off x="5640067" y="3724031"/>
              <a:ext cx="305338" cy="754091"/>
            </a:xfrm>
            <a:custGeom>
              <a:avLst/>
              <a:gdLst>
                <a:gd name="connsiteX0" fmla="*/ 0 w 515816"/>
                <a:gd name="connsiteY0" fmla="*/ 0 h 1430216"/>
                <a:gd name="connsiteX1" fmla="*/ 35169 w 515816"/>
                <a:gd name="connsiteY1" fmla="*/ 1055077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15816"/>
                <a:gd name="connsiteY0" fmla="*/ 0 h 1430216"/>
                <a:gd name="connsiteX1" fmla="*/ 20976 w 515816"/>
                <a:gd name="connsiteY1" fmla="*/ 1051022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9 w 501623"/>
                <a:gd name="connsiteY3" fmla="*/ 314937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3816 w 501623"/>
                <a:gd name="connsiteY3" fmla="*/ 308855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8 w 501623"/>
                <a:gd name="connsiteY3" fmla="*/ 314938 h 1440353"/>
                <a:gd name="connsiteX4" fmla="*/ 0 w 501623"/>
                <a:gd name="connsiteY4" fmla="*/ 0 h 1440353"/>
                <a:gd name="connsiteX0" fmla="*/ 0 w 497568"/>
                <a:gd name="connsiteY0" fmla="*/ 0 h 1444408"/>
                <a:gd name="connsiteX1" fmla="*/ 6783 w 497568"/>
                <a:gd name="connsiteY1" fmla="*/ 1061159 h 1444408"/>
                <a:gd name="connsiteX2" fmla="*/ 497568 w 497568"/>
                <a:gd name="connsiteY2" fmla="*/ 1444408 h 1444408"/>
                <a:gd name="connsiteX3" fmla="*/ 489898 w 497568"/>
                <a:gd name="connsiteY3" fmla="*/ 314938 h 1444408"/>
                <a:gd name="connsiteX4" fmla="*/ 0 w 497568"/>
                <a:gd name="connsiteY4" fmla="*/ 0 h 1444408"/>
                <a:gd name="connsiteX0" fmla="*/ 0 w 490588"/>
                <a:gd name="connsiteY0" fmla="*/ 0 h 1444408"/>
                <a:gd name="connsiteX1" fmla="*/ 6783 w 490588"/>
                <a:gd name="connsiteY1" fmla="*/ 1061159 h 1444408"/>
                <a:gd name="connsiteX2" fmla="*/ 489458 w 490588"/>
                <a:gd name="connsiteY2" fmla="*/ 1444408 h 1444408"/>
                <a:gd name="connsiteX3" fmla="*/ 489898 w 490588"/>
                <a:gd name="connsiteY3" fmla="*/ 314938 h 1444408"/>
                <a:gd name="connsiteX4" fmla="*/ 0 w 490588"/>
                <a:gd name="connsiteY4" fmla="*/ 0 h 1444408"/>
                <a:gd name="connsiteX0" fmla="*/ 0 w 490218"/>
                <a:gd name="connsiteY0" fmla="*/ 0 h 1446436"/>
                <a:gd name="connsiteX1" fmla="*/ 6783 w 490218"/>
                <a:gd name="connsiteY1" fmla="*/ 1061159 h 1446436"/>
                <a:gd name="connsiteX2" fmla="*/ 481348 w 490218"/>
                <a:gd name="connsiteY2" fmla="*/ 1446436 h 1446436"/>
                <a:gd name="connsiteX3" fmla="*/ 489898 w 490218"/>
                <a:gd name="connsiteY3" fmla="*/ 314938 h 1446436"/>
                <a:gd name="connsiteX4" fmla="*/ 0 w 49021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4938 h 1446436"/>
                <a:gd name="connsiteX4" fmla="*/ 0 w 490588"/>
                <a:gd name="connsiteY4" fmla="*/ 0 h 1446436"/>
                <a:gd name="connsiteX0" fmla="*/ 0 w 492459"/>
                <a:gd name="connsiteY0" fmla="*/ 0 h 1446436"/>
                <a:gd name="connsiteX1" fmla="*/ 6783 w 492459"/>
                <a:gd name="connsiteY1" fmla="*/ 1061159 h 1446436"/>
                <a:gd name="connsiteX2" fmla="*/ 489458 w 492459"/>
                <a:gd name="connsiteY2" fmla="*/ 1446436 h 1446436"/>
                <a:gd name="connsiteX3" fmla="*/ 491925 w 492459"/>
                <a:gd name="connsiteY3" fmla="*/ 308856 h 1446436"/>
                <a:gd name="connsiteX4" fmla="*/ 0 w 492459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02774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89458"/>
                <a:gd name="connsiteY0" fmla="*/ 0 h 1446436"/>
                <a:gd name="connsiteX1" fmla="*/ 6783 w 489458"/>
                <a:gd name="connsiteY1" fmla="*/ 1061159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46436"/>
                <a:gd name="connsiteX1" fmla="*/ 2728 w 489458"/>
                <a:gd name="connsiteY1" fmla="*/ 1057104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38340"/>
                <a:gd name="connsiteX1" fmla="*/ 2728 w 489458"/>
                <a:gd name="connsiteY1" fmla="*/ 1057104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89458"/>
                <a:gd name="connsiteY0" fmla="*/ 0 h 1438340"/>
                <a:gd name="connsiteX1" fmla="*/ 4756 w 489458"/>
                <a:gd name="connsiteY1" fmla="*/ 1065200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91485"/>
                <a:gd name="connsiteY0" fmla="*/ 0 h 1438340"/>
                <a:gd name="connsiteX1" fmla="*/ 4756 w 491485"/>
                <a:gd name="connsiteY1" fmla="*/ 1065200 h 1438340"/>
                <a:gd name="connsiteX2" fmla="*/ 491485 w 491485"/>
                <a:gd name="connsiteY2" fmla="*/ 1438340 h 1438340"/>
                <a:gd name="connsiteX3" fmla="*/ 487870 w 491485"/>
                <a:gd name="connsiteY3" fmla="*/ 312911 h 1438340"/>
                <a:gd name="connsiteX4" fmla="*/ 0 w 491485"/>
                <a:gd name="connsiteY4" fmla="*/ 0 h 1438340"/>
                <a:gd name="connsiteX0" fmla="*/ 0 w 488560"/>
                <a:gd name="connsiteY0" fmla="*/ 0 h 1438340"/>
                <a:gd name="connsiteX1" fmla="*/ 4756 w 488560"/>
                <a:gd name="connsiteY1" fmla="*/ 1065200 h 1438340"/>
                <a:gd name="connsiteX2" fmla="*/ 487430 w 488560"/>
                <a:gd name="connsiteY2" fmla="*/ 1438340 h 1438340"/>
                <a:gd name="connsiteX3" fmla="*/ 487870 w 488560"/>
                <a:gd name="connsiteY3" fmla="*/ 312911 h 1438340"/>
                <a:gd name="connsiteX4" fmla="*/ 0 w 488560"/>
                <a:gd name="connsiteY4" fmla="*/ 0 h 1438340"/>
                <a:gd name="connsiteX0" fmla="*/ 0 w 488404"/>
                <a:gd name="connsiteY0" fmla="*/ 0 h 1444413"/>
                <a:gd name="connsiteX1" fmla="*/ 4756 w 488404"/>
                <a:gd name="connsiteY1" fmla="*/ 1065200 h 1444413"/>
                <a:gd name="connsiteX2" fmla="*/ 485402 w 488404"/>
                <a:gd name="connsiteY2" fmla="*/ 1444413 h 1444413"/>
                <a:gd name="connsiteX3" fmla="*/ 487870 w 488404"/>
                <a:gd name="connsiteY3" fmla="*/ 312911 h 1444413"/>
                <a:gd name="connsiteX4" fmla="*/ 0 w 488404"/>
                <a:gd name="connsiteY4" fmla="*/ 0 h 1444413"/>
                <a:gd name="connsiteX0" fmla="*/ 0 w 489457"/>
                <a:gd name="connsiteY0" fmla="*/ 0 h 1444413"/>
                <a:gd name="connsiteX1" fmla="*/ 4756 w 489457"/>
                <a:gd name="connsiteY1" fmla="*/ 1065200 h 1444413"/>
                <a:gd name="connsiteX2" fmla="*/ 489457 w 489457"/>
                <a:gd name="connsiteY2" fmla="*/ 1444413 h 1444413"/>
                <a:gd name="connsiteX3" fmla="*/ 487870 w 489457"/>
                <a:gd name="connsiteY3" fmla="*/ 312911 h 1444413"/>
                <a:gd name="connsiteX4" fmla="*/ 0 w 489457"/>
                <a:gd name="connsiteY4" fmla="*/ 0 h 1444413"/>
                <a:gd name="connsiteX0" fmla="*/ 0 w 488560"/>
                <a:gd name="connsiteY0" fmla="*/ 0 h 1438341"/>
                <a:gd name="connsiteX1" fmla="*/ 4756 w 488560"/>
                <a:gd name="connsiteY1" fmla="*/ 1065200 h 1438341"/>
                <a:gd name="connsiteX2" fmla="*/ 487430 w 488560"/>
                <a:gd name="connsiteY2" fmla="*/ 1438341 h 1438341"/>
                <a:gd name="connsiteX3" fmla="*/ 487870 w 488560"/>
                <a:gd name="connsiteY3" fmla="*/ 312911 h 1438341"/>
                <a:gd name="connsiteX4" fmla="*/ 0 w 488560"/>
                <a:gd name="connsiteY4" fmla="*/ 0 h 1438341"/>
                <a:gd name="connsiteX0" fmla="*/ 0 w 490432"/>
                <a:gd name="connsiteY0" fmla="*/ 0 h 1438341"/>
                <a:gd name="connsiteX1" fmla="*/ 4756 w 490432"/>
                <a:gd name="connsiteY1" fmla="*/ 1065200 h 1438341"/>
                <a:gd name="connsiteX2" fmla="*/ 487430 w 490432"/>
                <a:gd name="connsiteY2" fmla="*/ 1438341 h 1438341"/>
                <a:gd name="connsiteX3" fmla="*/ 489898 w 490432"/>
                <a:gd name="connsiteY3" fmla="*/ 323032 h 1438341"/>
                <a:gd name="connsiteX4" fmla="*/ 0 w 490432"/>
                <a:gd name="connsiteY4" fmla="*/ 0 h 1438341"/>
                <a:gd name="connsiteX0" fmla="*/ 0 w 488561"/>
                <a:gd name="connsiteY0" fmla="*/ 0 h 1438341"/>
                <a:gd name="connsiteX1" fmla="*/ 4756 w 488561"/>
                <a:gd name="connsiteY1" fmla="*/ 1065200 h 1438341"/>
                <a:gd name="connsiteX2" fmla="*/ 487430 w 488561"/>
                <a:gd name="connsiteY2" fmla="*/ 1438341 h 1438341"/>
                <a:gd name="connsiteX3" fmla="*/ 487871 w 488561"/>
                <a:gd name="connsiteY3" fmla="*/ 316959 h 1438341"/>
                <a:gd name="connsiteX4" fmla="*/ 0 w 488561"/>
                <a:gd name="connsiteY4" fmla="*/ 0 h 1438341"/>
                <a:gd name="connsiteX0" fmla="*/ 0 w 489457"/>
                <a:gd name="connsiteY0" fmla="*/ 0 h 1438341"/>
                <a:gd name="connsiteX1" fmla="*/ 4756 w 489457"/>
                <a:gd name="connsiteY1" fmla="*/ 1065200 h 1438341"/>
                <a:gd name="connsiteX2" fmla="*/ 489457 w 489457"/>
                <a:gd name="connsiteY2" fmla="*/ 1438341 h 1438341"/>
                <a:gd name="connsiteX3" fmla="*/ 487871 w 489457"/>
                <a:gd name="connsiteY3" fmla="*/ 316959 h 1438341"/>
                <a:gd name="connsiteX4" fmla="*/ 0 w 489457"/>
                <a:gd name="connsiteY4" fmla="*/ 0 h 14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57" h="1438341">
                  <a:moveTo>
                    <a:pt x="0" y="0"/>
                  </a:moveTo>
                  <a:cubicBezTo>
                    <a:pt x="909" y="352368"/>
                    <a:pt x="3847" y="712832"/>
                    <a:pt x="4756" y="1065200"/>
                  </a:cubicBezTo>
                  <a:lnTo>
                    <a:pt x="489457" y="1438341"/>
                  </a:lnTo>
                  <a:cubicBezTo>
                    <a:pt x="486900" y="1061851"/>
                    <a:pt x="490428" y="693449"/>
                    <a:pt x="487871" y="3169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31">
              <a:extLst>
                <a:ext uri="{FF2B5EF4-FFF2-40B4-BE49-F238E27FC236}">
                  <a16:creationId xmlns:a16="http://schemas.microsoft.com/office/drawing/2014/main" id="{E4968E6E-5A7B-49EA-BB13-68C8E93E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340" y="3866541"/>
              <a:ext cx="290455" cy="292430"/>
            </a:xfrm>
            <a:custGeom>
              <a:avLst/>
              <a:gdLst/>
              <a:ahLst/>
              <a:cxnLst>
                <a:cxn ang="0">
                  <a:pos x="68" y="34"/>
                </a:cxn>
                <a:cxn ang="0">
                  <a:pos x="34" y="68"/>
                </a:cxn>
                <a:cxn ang="0">
                  <a:pos x="0" y="34"/>
                </a:cxn>
                <a:cxn ang="0">
                  <a:pos x="34" y="0"/>
                </a:cxn>
                <a:cxn ang="0">
                  <a:pos x="68" y="34"/>
                </a:cxn>
                <a:cxn ang="0">
                  <a:pos x="15" y="40"/>
                </a:cxn>
                <a:cxn ang="0">
                  <a:pos x="14" y="34"/>
                </a:cxn>
                <a:cxn ang="0">
                  <a:pos x="15" y="27"/>
                </a:cxn>
                <a:cxn ang="0">
                  <a:pos x="8" y="20"/>
                </a:cxn>
                <a:cxn ang="0">
                  <a:pos x="5" y="34"/>
                </a:cxn>
                <a:cxn ang="0">
                  <a:pos x="8" y="47"/>
                </a:cxn>
                <a:cxn ang="0">
                  <a:pos x="15" y="40"/>
                </a:cxn>
                <a:cxn ang="0">
                  <a:pos x="48" y="34"/>
                </a:cxn>
                <a:cxn ang="0">
                  <a:pos x="34" y="19"/>
                </a:cxn>
                <a:cxn ang="0">
                  <a:pos x="19" y="34"/>
                </a:cxn>
                <a:cxn ang="0">
                  <a:pos x="34" y="48"/>
                </a:cxn>
                <a:cxn ang="0">
                  <a:pos x="48" y="34"/>
                </a:cxn>
                <a:cxn ang="0">
                  <a:pos x="20" y="8"/>
                </a:cxn>
                <a:cxn ang="0">
                  <a:pos x="27" y="15"/>
                </a:cxn>
                <a:cxn ang="0">
                  <a:pos x="34" y="14"/>
                </a:cxn>
                <a:cxn ang="0">
                  <a:pos x="40" y="15"/>
                </a:cxn>
                <a:cxn ang="0">
                  <a:pos x="47" y="8"/>
                </a:cxn>
                <a:cxn ang="0">
                  <a:pos x="34" y="5"/>
                </a:cxn>
                <a:cxn ang="0">
                  <a:pos x="20" y="8"/>
                </a:cxn>
                <a:cxn ang="0">
                  <a:pos x="47" y="59"/>
                </a:cxn>
                <a:cxn ang="0">
                  <a:pos x="40" y="52"/>
                </a:cxn>
                <a:cxn ang="0">
                  <a:pos x="34" y="53"/>
                </a:cxn>
                <a:cxn ang="0">
                  <a:pos x="27" y="52"/>
                </a:cxn>
                <a:cxn ang="0">
                  <a:pos x="20" y="59"/>
                </a:cxn>
                <a:cxn ang="0">
                  <a:pos x="34" y="63"/>
                </a:cxn>
                <a:cxn ang="0">
                  <a:pos x="47" y="59"/>
                </a:cxn>
                <a:cxn ang="0">
                  <a:pos x="60" y="47"/>
                </a:cxn>
                <a:cxn ang="0">
                  <a:pos x="63" y="34"/>
                </a:cxn>
                <a:cxn ang="0">
                  <a:pos x="60" y="20"/>
                </a:cxn>
                <a:cxn ang="0">
                  <a:pos x="52" y="27"/>
                </a:cxn>
                <a:cxn ang="0">
                  <a:pos x="53" y="34"/>
                </a:cxn>
                <a:cxn ang="0">
                  <a:pos x="52" y="40"/>
                </a:cxn>
                <a:cxn ang="0">
                  <a:pos x="60" y="47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3DF968B-27EA-4E16-B0CD-F17F8ADD491A}"/>
              </a:ext>
            </a:extLst>
          </p:cNvPr>
          <p:cNvGrpSpPr/>
          <p:nvPr/>
        </p:nvGrpSpPr>
        <p:grpSpPr>
          <a:xfrm>
            <a:off x="4735973" y="3947273"/>
            <a:ext cx="4367254" cy="754922"/>
            <a:chOff x="4451493" y="4861673"/>
            <a:chExt cx="4367254" cy="75492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A7A01A-CA45-442D-BB81-28CA890A9F1A}"/>
                </a:ext>
              </a:extLst>
            </p:cNvPr>
            <p:cNvSpPr/>
            <p:nvPr/>
          </p:nvSpPr>
          <p:spPr>
            <a:xfrm>
              <a:off x="4451493" y="4861673"/>
              <a:ext cx="711471" cy="55981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D26CFD-615D-4217-BBB2-4F8C06025EEB}"/>
                </a:ext>
              </a:extLst>
            </p:cNvPr>
            <p:cNvSpPr/>
            <p:nvPr/>
          </p:nvSpPr>
          <p:spPr>
            <a:xfrm>
              <a:off x="5456428" y="5027628"/>
              <a:ext cx="3362319" cy="58896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dirty="0">
                  <a:cs typeface="+mn-ea"/>
                  <a:sym typeface="+mn-lt"/>
                </a:rPr>
                <a:t>形成表达式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F28B15D-0EF1-419C-887B-A2BD7B5E5794}"/>
                </a:ext>
              </a:extLst>
            </p:cNvPr>
            <p:cNvSpPr/>
            <p:nvPr/>
          </p:nvSpPr>
          <p:spPr>
            <a:xfrm>
              <a:off x="5151091" y="4862504"/>
              <a:ext cx="305338" cy="754091"/>
            </a:xfrm>
            <a:custGeom>
              <a:avLst/>
              <a:gdLst>
                <a:gd name="connsiteX0" fmla="*/ 0 w 515816"/>
                <a:gd name="connsiteY0" fmla="*/ 0 h 1430216"/>
                <a:gd name="connsiteX1" fmla="*/ 35169 w 515816"/>
                <a:gd name="connsiteY1" fmla="*/ 1055077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15816"/>
                <a:gd name="connsiteY0" fmla="*/ 0 h 1430216"/>
                <a:gd name="connsiteX1" fmla="*/ 20976 w 515816"/>
                <a:gd name="connsiteY1" fmla="*/ 1051022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9 w 501623"/>
                <a:gd name="connsiteY3" fmla="*/ 314937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3816 w 501623"/>
                <a:gd name="connsiteY3" fmla="*/ 308855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8 w 501623"/>
                <a:gd name="connsiteY3" fmla="*/ 314938 h 1440353"/>
                <a:gd name="connsiteX4" fmla="*/ 0 w 501623"/>
                <a:gd name="connsiteY4" fmla="*/ 0 h 1440353"/>
                <a:gd name="connsiteX0" fmla="*/ 0 w 497568"/>
                <a:gd name="connsiteY0" fmla="*/ 0 h 1444408"/>
                <a:gd name="connsiteX1" fmla="*/ 6783 w 497568"/>
                <a:gd name="connsiteY1" fmla="*/ 1061159 h 1444408"/>
                <a:gd name="connsiteX2" fmla="*/ 497568 w 497568"/>
                <a:gd name="connsiteY2" fmla="*/ 1444408 h 1444408"/>
                <a:gd name="connsiteX3" fmla="*/ 489898 w 497568"/>
                <a:gd name="connsiteY3" fmla="*/ 314938 h 1444408"/>
                <a:gd name="connsiteX4" fmla="*/ 0 w 497568"/>
                <a:gd name="connsiteY4" fmla="*/ 0 h 1444408"/>
                <a:gd name="connsiteX0" fmla="*/ 0 w 490588"/>
                <a:gd name="connsiteY0" fmla="*/ 0 h 1444408"/>
                <a:gd name="connsiteX1" fmla="*/ 6783 w 490588"/>
                <a:gd name="connsiteY1" fmla="*/ 1061159 h 1444408"/>
                <a:gd name="connsiteX2" fmla="*/ 489458 w 490588"/>
                <a:gd name="connsiteY2" fmla="*/ 1444408 h 1444408"/>
                <a:gd name="connsiteX3" fmla="*/ 489898 w 490588"/>
                <a:gd name="connsiteY3" fmla="*/ 314938 h 1444408"/>
                <a:gd name="connsiteX4" fmla="*/ 0 w 490588"/>
                <a:gd name="connsiteY4" fmla="*/ 0 h 1444408"/>
                <a:gd name="connsiteX0" fmla="*/ 0 w 490218"/>
                <a:gd name="connsiteY0" fmla="*/ 0 h 1446436"/>
                <a:gd name="connsiteX1" fmla="*/ 6783 w 490218"/>
                <a:gd name="connsiteY1" fmla="*/ 1061159 h 1446436"/>
                <a:gd name="connsiteX2" fmla="*/ 481348 w 490218"/>
                <a:gd name="connsiteY2" fmla="*/ 1446436 h 1446436"/>
                <a:gd name="connsiteX3" fmla="*/ 489898 w 490218"/>
                <a:gd name="connsiteY3" fmla="*/ 314938 h 1446436"/>
                <a:gd name="connsiteX4" fmla="*/ 0 w 49021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4938 h 1446436"/>
                <a:gd name="connsiteX4" fmla="*/ 0 w 490588"/>
                <a:gd name="connsiteY4" fmla="*/ 0 h 1446436"/>
                <a:gd name="connsiteX0" fmla="*/ 0 w 492459"/>
                <a:gd name="connsiteY0" fmla="*/ 0 h 1446436"/>
                <a:gd name="connsiteX1" fmla="*/ 6783 w 492459"/>
                <a:gd name="connsiteY1" fmla="*/ 1061159 h 1446436"/>
                <a:gd name="connsiteX2" fmla="*/ 489458 w 492459"/>
                <a:gd name="connsiteY2" fmla="*/ 1446436 h 1446436"/>
                <a:gd name="connsiteX3" fmla="*/ 491925 w 492459"/>
                <a:gd name="connsiteY3" fmla="*/ 308856 h 1446436"/>
                <a:gd name="connsiteX4" fmla="*/ 0 w 492459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02774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89458"/>
                <a:gd name="connsiteY0" fmla="*/ 0 h 1446436"/>
                <a:gd name="connsiteX1" fmla="*/ 6783 w 489458"/>
                <a:gd name="connsiteY1" fmla="*/ 1061159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46436"/>
                <a:gd name="connsiteX1" fmla="*/ 2728 w 489458"/>
                <a:gd name="connsiteY1" fmla="*/ 1057104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38340"/>
                <a:gd name="connsiteX1" fmla="*/ 2728 w 489458"/>
                <a:gd name="connsiteY1" fmla="*/ 1057104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89458"/>
                <a:gd name="connsiteY0" fmla="*/ 0 h 1438340"/>
                <a:gd name="connsiteX1" fmla="*/ 4756 w 489458"/>
                <a:gd name="connsiteY1" fmla="*/ 1065200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91485"/>
                <a:gd name="connsiteY0" fmla="*/ 0 h 1438340"/>
                <a:gd name="connsiteX1" fmla="*/ 4756 w 491485"/>
                <a:gd name="connsiteY1" fmla="*/ 1065200 h 1438340"/>
                <a:gd name="connsiteX2" fmla="*/ 491485 w 491485"/>
                <a:gd name="connsiteY2" fmla="*/ 1438340 h 1438340"/>
                <a:gd name="connsiteX3" fmla="*/ 487870 w 491485"/>
                <a:gd name="connsiteY3" fmla="*/ 312911 h 1438340"/>
                <a:gd name="connsiteX4" fmla="*/ 0 w 491485"/>
                <a:gd name="connsiteY4" fmla="*/ 0 h 1438340"/>
                <a:gd name="connsiteX0" fmla="*/ 0 w 488560"/>
                <a:gd name="connsiteY0" fmla="*/ 0 h 1438340"/>
                <a:gd name="connsiteX1" fmla="*/ 4756 w 488560"/>
                <a:gd name="connsiteY1" fmla="*/ 1065200 h 1438340"/>
                <a:gd name="connsiteX2" fmla="*/ 487430 w 488560"/>
                <a:gd name="connsiteY2" fmla="*/ 1438340 h 1438340"/>
                <a:gd name="connsiteX3" fmla="*/ 487870 w 488560"/>
                <a:gd name="connsiteY3" fmla="*/ 312911 h 1438340"/>
                <a:gd name="connsiteX4" fmla="*/ 0 w 488560"/>
                <a:gd name="connsiteY4" fmla="*/ 0 h 1438340"/>
                <a:gd name="connsiteX0" fmla="*/ 0 w 488404"/>
                <a:gd name="connsiteY0" fmla="*/ 0 h 1444413"/>
                <a:gd name="connsiteX1" fmla="*/ 4756 w 488404"/>
                <a:gd name="connsiteY1" fmla="*/ 1065200 h 1444413"/>
                <a:gd name="connsiteX2" fmla="*/ 485402 w 488404"/>
                <a:gd name="connsiteY2" fmla="*/ 1444413 h 1444413"/>
                <a:gd name="connsiteX3" fmla="*/ 487870 w 488404"/>
                <a:gd name="connsiteY3" fmla="*/ 312911 h 1444413"/>
                <a:gd name="connsiteX4" fmla="*/ 0 w 488404"/>
                <a:gd name="connsiteY4" fmla="*/ 0 h 1444413"/>
                <a:gd name="connsiteX0" fmla="*/ 0 w 489457"/>
                <a:gd name="connsiteY0" fmla="*/ 0 h 1444413"/>
                <a:gd name="connsiteX1" fmla="*/ 4756 w 489457"/>
                <a:gd name="connsiteY1" fmla="*/ 1065200 h 1444413"/>
                <a:gd name="connsiteX2" fmla="*/ 489457 w 489457"/>
                <a:gd name="connsiteY2" fmla="*/ 1444413 h 1444413"/>
                <a:gd name="connsiteX3" fmla="*/ 487870 w 489457"/>
                <a:gd name="connsiteY3" fmla="*/ 312911 h 1444413"/>
                <a:gd name="connsiteX4" fmla="*/ 0 w 489457"/>
                <a:gd name="connsiteY4" fmla="*/ 0 h 1444413"/>
                <a:gd name="connsiteX0" fmla="*/ 0 w 488560"/>
                <a:gd name="connsiteY0" fmla="*/ 0 h 1438341"/>
                <a:gd name="connsiteX1" fmla="*/ 4756 w 488560"/>
                <a:gd name="connsiteY1" fmla="*/ 1065200 h 1438341"/>
                <a:gd name="connsiteX2" fmla="*/ 487430 w 488560"/>
                <a:gd name="connsiteY2" fmla="*/ 1438341 h 1438341"/>
                <a:gd name="connsiteX3" fmla="*/ 487870 w 488560"/>
                <a:gd name="connsiteY3" fmla="*/ 312911 h 1438341"/>
                <a:gd name="connsiteX4" fmla="*/ 0 w 488560"/>
                <a:gd name="connsiteY4" fmla="*/ 0 h 1438341"/>
                <a:gd name="connsiteX0" fmla="*/ 0 w 490432"/>
                <a:gd name="connsiteY0" fmla="*/ 0 h 1438341"/>
                <a:gd name="connsiteX1" fmla="*/ 4756 w 490432"/>
                <a:gd name="connsiteY1" fmla="*/ 1065200 h 1438341"/>
                <a:gd name="connsiteX2" fmla="*/ 487430 w 490432"/>
                <a:gd name="connsiteY2" fmla="*/ 1438341 h 1438341"/>
                <a:gd name="connsiteX3" fmla="*/ 489898 w 490432"/>
                <a:gd name="connsiteY3" fmla="*/ 323032 h 1438341"/>
                <a:gd name="connsiteX4" fmla="*/ 0 w 490432"/>
                <a:gd name="connsiteY4" fmla="*/ 0 h 1438341"/>
                <a:gd name="connsiteX0" fmla="*/ 0 w 488561"/>
                <a:gd name="connsiteY0" fmla="*/ 0 h 1438341"/>
                <a:gd name="connsiteX1" fmla="*/ 4756 w 488561"/>
                <a:gd name="connsiteY1" fmla="*/ 1065200 h 1438341"/>
                <a:gd name="connsiteX2" fmla="*/ 487430 w 488561"/>
                <a:gd name="connsiteY2" fmla="*/ 1438341 h 1438341"/>
                <a:gd name="connsiteX3" fmla="*/ 487871 w 488561"/>
                <a:gd name="connsiteY3" fmla="*/ 316959 h 1438341"/>
                <a:gd name="connsiteX4" fmla="*/ 0 w 488561"/>
                <a:gd name="connsiteY4" fmla="*/ 0 h 1438341"/>
                <a:gd name="connsiteX0" fmla="*/ 0 w 489457"/>
                <a:gd name="connsiteY0" fmla="*/ 0 h 1438341"/>
                <a:gd name="connsiteX1" fmla="*/ 4756 w 489457"/>
                <a:gd name="connsiteY1" fmla="*/ 1065200 h 1438341"/>
                <a:gd name="connsiteX2" fmla="*/ 489457 w 489457"/>
                <a:gd name="connsiteY2" fmla="*/ 1438341 h 1438341"/>
                <a:gd name="connsiteX3" fmla="*/ 487871 w 489457"/>
                <a:gd name="connsiteY3" fmla="*/ 316959 h 1438341"/>
                <a:gd name="connsiteX4" fmla="*/ 0 w 489457"/>
                <a:gd name="connsiteY4" fmla="*/ 0 h 14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57" h="1438341">
                  <a:moveTo>
                    <a:pt x="0" y="0"/>
                  </a:moveTo>
                  <a:cubicBezTo>
                    <a:pt x="909" y="352368"/>
                    <a:pt x="3847" y="712832"/>
                    <a:pt x="4756" y="1065200"/>
                  </a:cubicBezTo>
                  <a:lnTo>
                    <a:pt x="489457" y="1438341"/>
                  </a:lnTo>
                  <a:cubicBezTo>
                    <a:pt x="486900" y="1061851"/>
                    <a:pt x="490428" y="693449"/>
                    <a:pt x="487871" y="3169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Freeform: Shape 34">
              <a:extLst>
                <a:ext uri="{FF2B5EF4-FFF2-40B4-BE49-F238E27FC236}">
                  <a16:creationId xmlns:a16="http://schemas.microsoft.com/office/drawing/2014/main" id="{F63A2847-E51E-4533-842C-405D2E0FC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521" y="5005929"/>
              <a:ext cx="254090" cy="371212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2E1FD70-831B-4E0C-8E2B-AB4FE95EE484}"/>
              </a:ext>
            </a:extLst>
          </p:cNvPr>
          <p:cNvGrpSpPr/>
          <p:nvPr/>
        </p:nvGrpSpPr>
        <p:grpSpPr>
          <a:xfrm>
            <a:off x="3675231" y="1911658"/>
            <a:ext cx="1534517" cy="2261608"/>
            <a:chOff x="3390751" y="2826058"/>
            <a:chExt cx="1534517" cy="2261608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BA817993-8A4F-4A9F-B06B-FD7E126CB3E7}"/>
                </a:ext>
              </a:extLst>
            </p:cNvPr>
            <p:cNvSpPr/>
            <p:nvPr/>
          </p:nvSpPr>
          <p:spPr>
            <a:xfrm>
              <a:off x="3874692" y="2826058"/>
              <a:ext cx="1050576" cy="2261608"/>
            </a:xfrm>
            <a:custGeom>
              <a:avLst/>
              <a:gdLst>
                <a:gd name="connsiteX0" fmla="*/ 0 w 1050576"/>
                <a:gd name="connsiteY0" fmla="*/ 0 h 2261608"/>
                <a:gd name="connsiteX1" fmla="*/ 82075 w 1050576"/>
                <a:gd name="connsiteY1" fmla="*/ 11796 h 2261608"/>
                <a:gd name="connsiteX2" fmla="*/ 1050576 w 1050576"/>
                <a:gd name="connsiteY2" fmla="*/ 1130804 h 2261608"/>
                <a:gd name="connsiteX3" fmla="*/ 82075 w 1050576"/>
                <a:gd name="connsiteY3" fmla="*/ 2249812 h 2261608"/>
                <a:gd name="connsiteX4" fmla="*/ 0 w 1050576"/>
                <a:gd name="connsiteY4" fmla="*/ 2261608 h 226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76" h="2261608">
                  <a:moveTo>
                    <a:pt x="0" y="0"/>
                  </a:moveTo>
                  <a:lnTo>
                    <a:pt x="82075" y="11796"/>
                  </a:lnTo>
                  <a:cubicBezTo>
                    <a:pt x="634797" y="118303"/>
                    <a:pt x="1050576" y="578831"/>
                    <a:pt x="1050576" y="1130804"/>
                  </a:cubicBezTo>
                  <a:cubicBezTo>
                    <a:pt x="1050576" y="1682778"/>
                    <a:pt x="634797" y="2143305"/>
                    <a:pt x="82075" y="2249812"/>
                  </a:cubicBezTo>
                  <a:lnTo>
                    <a:pt x="0" y="2261608"/>
                  </a:lnTo>
                  <a:close/>
                </a:path>
              </a:pathLst>
            </a:custGeom>
            <a:noFill/>
            <a:ln w="38100">
              <a:solidFill>
                <a:srgbClr val="159B68">
                  <a:alpha val="3411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79FFFF7-BB10-48BE-875C-44F1D386290D}"/>
                </a:ext>
              </a:extLst>
            </p:cNvPr>
            <p:cNvSpPr/>
            <p:nvPr/>
          </p:nvSpPr>
          <p:spPr>
            <a:xfrm>
              <a:off x="3390751" y="3075201"/>
              <a:ext cx="1254538" cy="16413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67DBF9E-1090-4E95-87F3-96B98420E757}"/>
                </a:ext>
              </a:extLst>
            </p:cNvPr>
            <p:cNvSpPr txBox="1"/>
            <p:nvPr/>
          </p:nvSpPr>
          <p:spPr>
            <a:xfrm>
              <a:off x="3748831" y="3582116"/>
              <a:ext cx="728073" cy="700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语义分析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8976A5B9-3482-44B9-93BA-B7EBCFE1A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5" b="89862" l="7692" r="92615">
                        <a14:foregroundMark x1="9692" y1="33026" x2="64154" y2="33026"/>
                        <a14:foregroundMark x1="21538" y1="25653" x2="45846" y2="25806"/>
                        <a14:foregroundMark x1="45846" y1="25806" x2="55231" y2="25346"/>
                        <a14:foregroundMark x1="55231" y1="25346" x2="56308" y2="25038"/>
                        <a14:foregroundMark x1="92769" y1="29800" x2="91846" y2="80492"/>
                        <a14:foregroundMark x1="7077" y1="33641" x2="8923" y2="67742"/>
                        <a14:foregroundMark x1="8923" y1="67742" x2="7692" y2="73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476" y="1415025"/>
            <a:ext cx="3282120" cy="328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KSO_Shape">
            <a:extLst>
              <a:ext uri="{FF2B5EF4-FFF2-40B4-BE49-F238E27FC236}">
                <a16:creationId xmlns:a16="http://schemas.microsoft.com/office/drawing/2014/main" id="{3F36264D-1961-4D45-BE5A-A97F93AFEE5A}"/>
              </a:ext>
            </a:extLst>
          </p:cNvPr>
          <p:cNvSpPr/>
          <p:nvPr/>
        </p:nvSpPr>
        <p:spPr>
          <a:xfrm>
            <a:off x="7547692" y="2420149"/>
            <a:ext cx="1631950" cy="1905000"/>
          </a:xfrm>
          <a:custGeom>
            <a:avLst/>
            <a:gdLst>
              <a:gd name="connsiteX0" fmla="*/ 1638300 w 4396363"/>
              <a:gd name="connsiteY0" fmla="*/ 558403 h 5128349"/>
              <a:gd name="connsiteX1" fmla="*/ 558403 w 4396363"/>
              <a:gd name="connsiteY1" fmla="*/ 1638300 h 5128349"/>
              <a:gd name="connsiteX2" fmla="*/ 1638300 w 4396363"/>
              <a:gd name="connsiteY2" fmla="*/ 2718197 h 5128349"/>
              <a:gd name="connsiteX3" fmla="*/ 2718197 w 4396363"/>
              <a:gd name="connsiteY3" fmla="*/ 1638300 h 5128349"/>
              <a:gd name="connsiteX4" fmla="*/ 1638300 w 4396363"/>
              <a:gd name="connsiteY4" fmla="*/ 558403 h 5128349"/>
              <a:gd name="connsiteX5" fmla="*/ 1638300 w 4396363"/>
              <a:gd name="connsiteY5" fmla="*/ 0 h 5128349"/>
              <a:gd name="connsiteX6" fmla="*/ 3276600 w 4396363"/>
              <a:gd name="connsiteY6" fmla="*/ 1638300 h 5128349"/>
              <a:gd name="connsiteX7" fmla="*/ 2902492 w 4396363"/>
              <a:gd name="connsiteY7" fmla="*/ 2680411 h 5128349"/>
              <a:gd name="connsiteX8" fmla="*/ 2816386 w 4396363"/>
              <a:gd name="connsiteY8" fmla="*/ 2775151 h 5128349"/>
              <a:gd name="connsiteX9" fmla="*/ 2928393 w 4396363"/>
              <a:gd name="connsiteY9" fmla="*/ 2923790 h 5128349"/>
              <a:gd name="connsiteX10" fmla="*/ 2942554 w 4396363"/>
              <a:gd name="connsiteY10" fmla="*/ 2913119 h 5128349"/>
              <a:gd name="connsiteX11" fmla="*/ 3136485 w 4396363"/>
              <a:gd name="connsiteY11" fmla="*/ 2942400 h 5128349"/>
              <a:gd name="connsiteX12" fmla="*/ 4367683 w 4396363"/>
              <a:gd name="connsiteY12" fmla="*/ 4576254 h 5128349"/>
              <a:gd name="connsiteX13" fmla="*/ 4342375 w 4396363"/>
              <a:gd name="connsiteY13" fmla="*/ 4770744 h 5128349"/>
              <a:gd name="connsiteX14" fmla="*/ 3903910 w 4396363"/>
              <a:gd name="connsiteY14" fmla="*/ 5101151 h 5128349"/>
              <a:gd name="connsiteX15" fmla="*/ 3709978 w 4396363"/>
              <a:gd name="connsiteY15" fmla="*/ 5071870 h 5128349"/>
              <a:gd name="connsiteX16" fmla="*/ 2478781 w 4396363"/>
              <a:gd name="connsiteY16" fmla="*/ 3438015 h 5128349"/>
              <a:gd name="connsiteX17" fmla="*/ 2504089 w 4396363"/>
              <a:gd name="connsiteY17" fmla="*/ 3243526 h 5128349"/>
              <a:gd name="connsiteX18" fmla="*/ 2518249 w 4396363"/>
              <a:gd name="connsiteY18" fmla="*/ 3232855 h 5128349"/>
              <a:gd name="connsiteX19" fmla="*/ 2406738 w 4396363"/>
              <a:gd name="connsiteY19" fmla="*/ 3084875 h 5128349"/>
              <a:gd name="connsiteX20" fmla="*/ 2276001 w 4396363"/>
              <a:gd name="connsiteY20" fmla="*/ 3147854 h 5128349"/>
              <a:gd name="connsiteX21" fmla="*/ 1638300 w 4396363"/>
              <a:gd name="connsiteY21" fmla="*/ 3276600 h 5128349"/>
              <a:gd name="connsiteX22" fmla="*/ 0 w 4396363"/>
              <a:gd name="connsiteY22" fmla="*/ 1638300 h 5128349"/>
              <a:gd name="connsiteX23" fmla="*/ 1638300 w 4396363"/>
              <a:gd name="connsiteY23" fmla="*/ 0 h 512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96363" h="5128349">
                <a:moveTo>
                  <a:pt x="1638300" y="558403"/>
                </a:moveTo>
                <a:cubicBezTo>
                  <a:pt x="1041889" y="558403"/>
                  <a:pt x="558403" y="1041889"/>
                  <a:pt x="558403" y="1638300"/>
                </a:cubicBezTo>
                <a:cubicBezTo>
                  <a:pt x="558403" y="2234711"/>
                  <a:pt x="1041889" y="2718197"/>
                  <a:pt x="1638300" y="2718197"/>
                </a:cubicBezTo>
                <a:cubicBezTo>
                  <a:pt x="2234711" y="2718197"/>
                  <a:pt x="2718197" y="2234711"/>
                  <a:pt x="2718197" y="1638300"/>
                </a:cubicBezTo>
                <a:cubicBezTo>
                  <a:pt x="2718197" y="1041889"/>
                  <a:pt x="2234711" y="558403"/>
                  <a:pt x="1638300" y="558403"/>
                </a:cubicBezTo>
                <a:close/>
                <a:moveTo>
                  <a:pt x="1638300" y="0"/>
                </a:moveTo>
                <a:cubicBezTo>
                  <a:pt x="2543108" y="0"/>
                  <a:pt x="3276600" y="733492"/>
                  <a:pt x="3276600" y="1638300"/>
                </a:cubicBezTo>
                <a:cubicBezTo>
                  <a:pt x="3276600" y="2034154"/>
                  <a:pt x="3136205" y="2397216"/>
                  <a:pt x="2902492" y="2680411"/>
                </a:cubicBezTo>
                <a:lnTo>
                  <a:pt x="2816386" y="2775151"/>
                </a:lnTo>
                <a:lnTo>
                  <a:pt x="2928393" y="2923790"/>
                </a:lnTo>
                <a:lnTo>
                  <a:pt x="2942554" y="2913119"/>
                </a:lnTo>
                <a:cubicBezTo>
                  <a:pt x="3003095" y="2867498"/>
                  <a:pt x="3089921" y="2880607"/>
                  <a:pt x="3136485" y="2942400"/>
                </a:cubicBezTo>
                <a:lnTo>
                  <a:pt x="4367683" y="4576254"/>
                </a:lnTo>
                <a:cubicBezTo>
                  <a:pt x="4414247" y="4638047"/>
                  <a:pt x="4402916" y="4725123"/>
                  <a:pt x="4342375" y="4770744"/>
                </a:cubicBezTo>
                <a:lnTo>
                  <a:pt x="3903910" y="5101151"/>
                </a:lnTo>
                <a:cubicBezTo>
                  <a:pt x="3843369" y="5146772"/>
                  <a:pt x="3756543" y="5133662"/>
                  <a:pt x="3709978" y="5071870"/>
                </a:cubicBezTo>
                <a:lnTo>
                  <a:pt x="2478781" y="3438015"/>
                </a:lnTo>
                <a:cubicBezTo>
                  <a:pt x="2432217" y="3376223"/>
                  <a:pt x="2443548" y="3289147"/>
                  <a:pt x="2504089" y="3243526"/>
                </a:cubicBezTo>
                <a:lnTo>
                  <a:pt x="2518249" y="3232855"/>
                </a:lnTo>
                <a:lnTo>
                  <a:pt x="2406738" y="3084875"/>
                </a:lnTo>
                <a:lnTo>
                  <a:pt x="2276001" y="3147854"/>
                </a:lnTo>
                <a:cubicBezTo>
                  <a:pt x="2079997" y="3230757"/>
                  <a:pt x="1864502" y="3276600"/>
                  <a:pt x="1638300" y="3276600"/>
                </a:cubicBezTo>
                <a:cubicBezTo>
                  <a:pt x="733492" y="3276600"/>
                  <a:pt x="0" y="2543108"/>
                  <a:pt x="0" y="1638300"/>
                </a:cubicBezTo>
                <a:cubicBezTo>
                  <a:pt x="0" y="733492"/>
                  <a:pt x="733492" y="0"/>
                  <a:pt x="1638300" y="0"/>
                </a:cubicBezTo>
                <a:close/>
              </a:path>
            </a:pathLst>
          </a:custGeom>
          <a:solidFill>
            <a:schemeClr val="accent2"/>
          </a:solidFill>
          <a:ln w="2857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86D00F3-67EF-4EC4-B0B2-8749C76E3300}"/>
              </a:ext>
            </a:extLst>
          </p:cNvPr>
          <p:cNvGrpSpPr/>
          <p:nvPr/>
        </p:nvGrpSpPr>
        <p:grpSpPr>
          <a:xfrm>
            <a:off x="8710377" y="2939131"/>
            <a:ext cx="3433448" cy="808589"/>
            <a:chOff x="6542669" y="3155957"/>
            <a:chExt cx="4408015" cy="139919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58C9E70-1BDD-4B9B-8419-4ADBA2F27F73}"/>
                </a:ext>
              </a:extLst>
            </p:cNvPr>
            <p:cNvSpPr/>
            <p:nvPr/>
          </p:nvSpPr>
          <p:spPr>
            <a:xfrm>
              <a:off x="6542669" y="3330215"/>
              <a:ext cx="2912492" cy="122493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最佳答案</a:t>
              </a: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2E13C896-EA48-4A6F-A4C6-9D9109E7D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901" y="3155957"/>
              <a:ext cx="1571783" cy="1333513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49429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C 0.06901 1.85185E-6 0.125 0.05602 0.125 0.125 C 0.125 0.19398 0.06901 0.25 2.5E-6 0.25 C -0.06901 0.25 -0.125 0.19398 -0.125 0.125 C -0.125 0.05602 -0.06901 1.85185E-6 2.5E-6 1.85185E-6 Z " pathEditMode="relative" rAng="0" ptsTypes="AAAAA">
                                      <p:cBhvr>
                                        <p:cTn id="6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回答正确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24" grpId="0" animBg="1"/>
      <p:bldP spid="2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83AEA28-DB02-42E3-BAB1-9143FDDDC2E5}"/>
              </a:ext>
            </a:extLst>
          </p:cNvPr>
          <p:cNvSpPr/>
          <p:nvPr/>
        </p:nvSpPr>
        <p:spPr>
          <a:xfrm>
            <a:off x="2723412" y="2195512"/>
            <a:ext cx="481746" cy="18440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对话系统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B3517AE-B902-4C56-8C07-FD447E30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354" y="4160520"/>
            <a:ext cx="2410878" cy="1609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76119D-8C3D-434B-870C-70F6E8D77A1D}"/>
              </a:ext>
            </a:extLst>
          </p:cNvPr>
          <p:cNvGrpSpPr/>
          <p:nvPr/>
        </p:nvGrpSpPr>
        <p:grpSpPr>
          <a:xfrm>
            <a:off x="4053841" y="2008822"/>
            <a:ext cx="2819400" cy="2217420"/>
            <a:chOff x="4091940" y="1943100"/>
            <a:chExt cx="2819400" cy="221742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960D7B6-9620-43E9-872C-3DEE82747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2580" y="2090420"/>
              <a:ext cx="2692642" cy="1758632"/>
            </a:xfrm>
            <a:prstGeom prst="rect">
              <a:avLst/>
            </a:prstGeom>
          </p:spPr>
        </p:pic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B827B7D-B637-455F-AF1C-FA0DFD3F9D7F}"/>
                </a:ext>
              </a:extLst>
            </p:cNvPr>
            <p:cNvSpPr/>
            <p:nvPr/>
          </p:nvSpPr>
          <p:spPr>
            <a:xfrm>
              <a:off x="4091940" y="1943100"/>
              <a:ext cx="2819400" cy="221742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8FEEF3D-9136-4DAA-A3DF-C9C66365490C}"/>
              </a:ext>
            </a:extLst>
          </p:cNvPr>
          <p:cNvGrpSpPr/>
          <p:nvPr/>
        </p:nvGrpSpPr>
        <p:grpSpPr>
          <a:xfrm>
            <a:off x="6873241" y="4039552"/>
            <a:ext cx="863923" cy="567690"/>
            <a:chOff x="6873241" y="4095750"/>
            <a:chExt cx="863923" cy="56769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07D9C01-D5F3-4998-B371-E0851FF52321}"/>
                </a:ext>
              </a:extLst>
            </p:cNvPr>
            <p:cNvSpPr/>
            <p:nvPr/>
          </p:nvSpPr>
          <p:spPr>
            <a:xfrm>
              <a:off x="6873241" y="4095750"/>
              <a:ext cx="472439" cy="4267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29C3A47-4322-4129-A169-3EC7BC7F867F}"/>
                </a:ext>
              </a:extLst>
            </p:cNvPr>
            <p:cNvSpPr/>
            <p:nvPr/>
          </p:nvSpPr>
          <p:spPr>
            <a:xfrm>
              <a:off x="7531424" y="4396740"/>
              <a:ext cx="205740" cy="2667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658F230-98B9-4EFD-A986-0455932CAFAB}"/>
              </a:ext>
            </a:extLst>
          </p:cNvPr>
          <p:cNvSpPr/>
          <p:nvPr/>
        </p:nvSpPr>
        <p:spPr>
          <a:xfrm>
            <a:off x="1992787" y="1082040"/>
            <a:ext cx="1942995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用户意图理解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030740B-34AD-4924-8E45-1D61129188B8}"/>
              </a:ext>
            </a:extLst>
          </p:cNvPr>
          <p:cNvSpPr/>
          <p:nvPr/>
        </p:nvSpPr>
        <p:spPr>
          <a:xfrm>
            <a:off x="4133850" y="1082040"/>
            <a:ext cx="196215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通用聊天引擎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5689A5C-4C7B-4D5C-A874-8CC8D536B4D4}"/>
              </a:ext>
            </a:extLst>
          </p:cNvPr>
          <p:cNvSpPr/>
          <p:nvPr/>
        </p:nvSpPr>
        <p:spPr>
          <a:xfrm>
            <a:off x="8486254" y="1097280"/>
            <a:ext cx="1379220" cy="4724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对话管理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E0A063F-B28E-4D98-A52C-550C666CC706}"/>
              </a:ext>
            </a:extLst>
          </p:cNvPr>
          <p:cNvSpPr/>
          <p:nvPr/>
        </p:nvSpPr>
        <p:spPr>
          <a:xfrm>
            <a:off x="6310052" y="1097280"/>
            <a:ext cx="196215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问答引擎</a:t>
            </a:r>
          </a:p>
        </p:txBody>
      </p:sp>
    </p:spTree>
    <p:extLst>
      <p:ext uri="{BB962C8B-B14F-4D97-AF65-F5344CB8AC3E}">
        <p14:creationId xmlns:p14="http://schemas.microsoft.com/office/powerpoint/2010/main" val="243297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3" grpId="0" animBg="1"/>
      <p:bldP spid="24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991BAA5-74B0-42DA-84D1-763CC7824F29}"/>
              </a:ext>
            </a:extLst>
          </p:cNvPr>
          <p:cNvGrpSpPr/>
          <p:nvPr/>
        </p:nvGrpSpPr>
        <p:grpSpPr>
          <a:xfrm>
            <a:off x="2183755" y="300941"/>
            <a:ext cx="10576128" cy="5613721"/>
            <a:chOff x="2183755" y="300941"/>
            <a:chExt cx="10576128" cy="5613721"/>
          </a:xfrm>
        </p:grpSpPr>
        <p:sp>
          <p:nvSpPr>
            <p:cNvPr id="4" name="矩形: 对角圆角 3">
              <a:extLst>
                <a:ext uri="{FF2B5EF4-FFF2-40B4-BE49-F238E27FC236}">
                  <a16:creationId xmlns:a16="http://schemas.microsoft.com/office/drawing/2014/main" id="{85AC1D0C-77C9-494F-A471-AF0ACFCB6B18}"/>
                </a:ext>
              </a:extLst>
            </p:cNvPr>
            <p:cNvSpPr/>
            <p:nvPr/>
          </p:nvSpPr>
          <p:spPr>
            <a:xfrm>
              <a:off x="2183755" y="300941"/>
              <a:ext cx="7384649" cy="5613721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1400" dirty="0"/>
            </a:p>
            <a:p>
              <a:endParaRPr lang="en-US" altLang="zh-CN" sz="1400" dirty="0"/>
            </a:p>
            <a:p>
              <a:r>
                <a:rPr lang="en-US" altLang="zh-CN" sz="1600" dirty="0"/>
                <a:t>Your advertisement for a Network Maintenance Engineer in the April 10 Student Daily interested me </a:t>
              </a:r>
              <a:r>
                <a:rPr lang="en-US" altLang="zh-CN" sz="1600" dirty="0" err="1"/>
                <a:t>bacause</a:t>
              </a:r>
              <a:r>
                <a:rPr lang="en-US" altLang="zh-CN" sz="1600" dirty="0"/>
                <a:t> the position that you described sounds exactly like the kind of job I am seeking.</a:t>
              </a:r>
            </a:p>
            <a:p>
              <a:r>
                <a:rPr lang="en-US" altLang="zh-CN" sz="1600" dirty="0"/>
                <a:t>       According to the advertisement ,your position requires top </a:t>
              </a:r>
              <a:r>
                <a:rPr lang="en-US" altLang="zh-CN" sz="1600" dirty="0" err="1"/>
                <a:t>university,Bachelor</a:t>
              </a:r>
              <a:r>
                <a:rPr lang="en-US" altLang="zh-CN" sz="1600" dirty="0"/>
                <a:t> or above in Computer Science or equivalent field and proficient in Windows NT4.0 and LINUX System. I feel that I am competent to meet the requirements. I will be graduating from Graduate School of Tsinghua University this year with a M.S. degree . My studies have included courses in computer control and management and I designed a control simulation system developed with Microsoft Visual InterDev and SQL Server.</a:t>
              </a:r>
            </a:p>
            <a:p>
              <a:r>
                <a:rPr lang="en-US" altLang="zh-CN" sz="1600" dirty="0"/>
                <a:t>       During my education, I have grasped the principals of my major and skills of practice. Not only have I passed CET-6, but more important I can communicate with others freely in English. My ability to write and speak English is out of question.</a:t>
              </a:r>
            </a:p>
            <a:p>
              <a:r>
                <a:rPr lang="en-US" altLang="zh-CN" sz="1600" dirty="0"/>
                <a:t>       I would appreciate your time in reviewing my enclosed resume and if there is any additional information you require, please contact </a:t>
              </a:r>
              <a:r>
                <a:rPr lang="en-US" altLang="zh-CN" sz="1600" dirty="0" err="1"/>
                <a:t>me.I</a:t>
              </a:r>
              <a:r>
                <a:rPr lang="en-US" altLang="zh-CN" sz="1600" dirty="0"/>
                <a:t> would welcome an opportunity to meet with you for a personal interview.</a:t>
              </a:r>
            </a:p>
            <a:p>
              <a:r>
                <a:rPr lang="en-US" altLang="zh-CN" sz="1600" dirty="0"/>
                <a:t>      With many thanks,</a:t>
              </a:r>
            </a:p>
            <a:p>
              <a:endParaRPr lang="en-US" altLang="zh-CN" sz="1600" dirty="0"/>
            </a:p>
            <a:p>
              <a:r>
                <a:rPr lang="en-US" altLang="zh-CN" sz="1600" dirty="0"/>
                <a:t>			    Wang Lin</a:t>
              </a:r>
              <a:endParaRPr lang="zh-CN" altLang="en-US" sz="2800" dirty="0"/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521DDF2B-42F6-47DF-9EDE-F2E0DEE63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00" b="98400" l="10000" r="90000">
                          <a14:foregroundMark x1="66800" y1="7800" x2="66800" y2="7800"/>
                          <a14:foregroundMark x1="68400" y1="3200" x2="68400" y2="3200"/>
                          <a14:foregroundMark x1="28600" y1="92400" x2="28600" y2="92400"/>
                          <a14:foregroundMark x1="27000" y1="96400" x2="27000" y2="96400"/>
                          <a14:foregroundMark x1="26600" y1="97600" x2="26600" y2="97600"/>
                          <a14:foregroundMark x1="25200" y1="98400" x2="25200" y2="98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7383" y="943338"/>
              <a:ext cx="4762500" cy="476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81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F98D21-652C-45AC-A770-EEBC0F973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89940" l="7400" r="90500">
                        <a14:foregroundMark x1="8400" y1="61562" x2="8400" y2="61562"/>
                        <a14:foregroundMark x1="7400" y1="56456" x2="7400" y2="56456"/>
                        <a14:foregroundMark x1="24100" y1="72072" x2="24100" y2="72072"/>
                        <a14:foregroundMark x1="75800" y1="84835" x2="75800" y2="84835"/>
                        <a14:foregroundMark x1="76100" y1="87538" x2="76100" y2="87538"/>
                        <a14:foregroundMark x1="86300" y1="86336" x2="86300" y2="86336"/>
                        <a14:foregroundMark x1="90500" y1="81682" x2="90500" y2="81682"/>
                        <a14:foregroundMark x1="90500" y1="69970" x2="90500" y2="69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982" b="15886"/>
          <a:stretch/>
        </p:blipFill>
        <p:spPr bwMode="auto">
          <a:xfrm>
            <a:off x="1592580" y="2910840"/>
            <a:ext cx="9525000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DECF4A-4FA8-486F-99CD-6471E1FA3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667" l="2917" r="98750">
                        <a14:foregroundMark x1="57500" y1="95833" x2="57500" y2="95833"/>
                        <a14:foregroundMark x1="39167" y1="94583" x2="39167" y2="94583"/>
                        <a14:foregroundMark x1="37500" y1="94167" x2="37500" y2="94167"/>
                        <a14:foregroundMark x1="33333" y1="94583" x2="33333" y2="94583"/>
                        <a14:foregroundMark x1="3333" y1="95417" x2="3333" y2="95417"/>
                        <a14:foregroundMark x1="14167" y1="94167" x2="14167" y2="94167"/>
                        <a14:foregroundMark x1="81250" y1="90833" x2="81250" y2="90833"/>
                        <a14:foregroundMark x1="75833" y1="94583" x2="75833" y2="94583"/>
                        <a14:foregroundMark x1="75417" y1="94583" x2="75417" y2="94583"/>
                        <a14:foregroundMark x1="91250" y1="95417" x2="91250" y2="95417"/>
                        <a14:foregroundMark x1="91250" y1="95417" x2="91250" y2="95417"/>
                        <a14:foregroundMark x1="93333" y1="95417" x2="93333" y2="95417"/>
                        <a14:foregroundMark x1="98750" y1="95417" x2="98750" y2="95417"/>
                        <a14:foregroundMark x1="94583" y1="96667" x2="94583" y2="96667"/>
                        <a14:foregroundMark x1="47917" y1="67500" x2="47917" y2="67500"/>
                        <a14:foregroundMark x1="34167" y1="37917" x2="34167" y2="37917"/>
                        <a14:foregroundMark x1="29167" y1="38750" x2="29167" y2="38750"/>
                        <a14:foregroundMark x1="29167" y1="42083" x2="29167" y2="42083"/>
                        <a14:foregroundMark x1="29167" y1="42083" x2="29167" y2="42083"/>
                        <a14:foregroundMark x1="63333" y1="64583" x2="63333" y2="64583"/>
                        <a14:foregroundMark x1="65417" y1="77917" x2="65417" y2="77917"/>
                        <a14:foregroundMark x1="65417" y1="77917" x2="65417" y2="77917"/>
                        <a14:foregroundMark x1="65417" y1="77500" x2="65417" y2="77500"/>
                        <a14:foregroundMark x1="65417" y1="74583" x2="65417" y2="74583"/>
                        <a14:foregroundMark x1="64583" y1="74167" x2="64583" y2="74167"/>
                        <a14:foregroundMark x1="23333" y1="51250" x2="23333" y2="51250"/>
                        <a14:foregroundMark x1="23333" y1="48750" x2="23333" y2="48750"/>
                        <a14:foregroundMark x1="21250" y1="48750" x2="21250" y2="48750"/>
                        <a14:foregroundMark x1="19167" y1="47917" x2="19167" y2="47917"/>
                        <a14:foregroundMark x1="12083" y1="92083" x2="14583" y2="91250"/>
                        <a14:foregroundMark x1="18750" y1="90000" x2="18750" y2="90000"/>
                        <a14:foregroundMark x1="18750" y1="87500" x2="18750" y2="87500"/>
                        <a14:foregroundMark x1="15417" y1="82500" x2="15417" y2="82500"/>
                        <a14:foregroundMark x1="15833" y1="88750" x2="15833" y2="88750"/>
                        <a14:foregroundMark x1="15833" y1="87917" x2="15833" y2="87917"/>
                        <a14:foregroundMark x1="12083" y1="87917" x2="12083" y2="87917"/>
                        <a14:foregroundMark x1="10000" y1="88750" x2="10000" y2="88750"/>
                        <a14:foregroundMark x1="9167" y1="89167" x2="9167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13106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42C778-9D51-492C-BAB9-D5C615327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678180"/>
            <a:ext cx="2432050" cy="291846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3F57EE5-D209-4D18-B569-3F06470ED2A5}"/>
              </a:ext>
            </a:extLst>
          </p:cNvPr>
          <p:cNvGrpSpPr/>
          <p:nvPr/>
        </p:nvGrpSpPr>
        <p:grpSpPr>
          <a:xfrm>
            <a:off x="3865944" y="2727285"/>
            <a:ext cx="4803494" cy="1566923"/>
            <a:chOff x="3599726" y="2645538"/>
            <a:chExt cx="4803494" cy="156692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993F0B4-A5FC-49D2-9B5E-31FF95C5771E}"/>
                </a:ext>
              </a:extLst>
            </p:cNvPr>
            <p:cNvSpPr/>
            <p:nvPr/>
          </p:nvSpPr>
          <p:spPr>
            <a:xfrm>
              <a:off x="3897326" y="2967335"/>
              <a:ext cx="43973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机器</a:t>
              </a:r>
              <a:r>
                <a:rPr lang="zh-CN" altLang="en-US" sz="54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学习技术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3691A0D-E80D-43B1-AC09-5974B21FABD3}"/>
                </a:ext>
              </a:extLst>
            </p:cNvPr>
            <p:cNvSpPr/>
            <p:nvPr/>
          </p:nvSpPr>
          <p:spPr>
            <a:xfrm>
              <a:off x="3599726" y="2645538"/>
              <a:ext cx="4803494" cy="1566923"/>
            </a:xfrm>
            <a:prstGeom prst="ellipse">
              <a:avLst/>
            </a:prstGeom>
            <a:noFill/>
            <a:ln w="76200">
              <a:solidFill>
                <a:srgbClr val="B67E3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A7AF010-0B9F-42A7-8733-3F8A0B6B3189}"/>
              </a:ext>
            </a:extLst>
          </p:cNvPr>
          <p:cNvGrpSpPr/>
          <p:nvPr/>
        </p:nvGrpSpPr>
        <p:grpSpPr>
          <a:xfrm>
            <a:off x="8375368" y="3596640"/>
            <a:ext cx="2742212" cy="1970783"/>
            <a:chOff x="8375368" y="3596640"/>
            <a:chExt cx="2742212" cy="1970783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5E3C152-60DE-40F5-A441-D3B68CE0FA86}"/>
                </a:ext>
              </a:extLst>
            </p:cNvPr>
            <p:cNvCxnSpPr/>
            <p:nvPr/>
          </p:nvCxnSpPr>
          <p:spPr>
            <a:xfrm>
              <a:off x="8375368" y="3596640"/>
              <a:ext cx="1088020" cy="62811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D8D2923-4915-4D26-9744-D41F17778890}"/>
                </a:ext>
              </a:extLst>
            </p:cNvPr>
            <p:cNvGrpSpPr/>
            <p:nvPr/>
          </p:nvGrpSpPr>
          <p:grpSpPr>
            <a:xfrm>
              <a:off x="8669438" y="4294208"/>
              <a:ext cx="2448142" cy="1273215"/>
              <a:chOff x="8669438" y="4294208"/>
              <a:chExt cx="2448142" cy="127321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BE84BE5-496C-4FA8-B3A2-847055E1AEE4}"/>
                  </a:ext>
                </a:extLst>
              </p:cNvPr>
              <p:cNvSpPr/>
              <p:nvPr/>
            </p:nvSpPr>
            <p:spPr>
              <a:xfrm>
                <a:off x="8669438" y="4294208"/>
                <a:ext cx="2448142" cy="127321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36ACA84-BC56-463E-B6F4-E4DEC41647A8}"/>
                  </a:ext>
                </a:extLst>
              </p:cNvPr>
              <p:cNvSpPr/>
              <p:nvPr/>
            </p:nvSpPr>
            <p:spPr>
              <a:xfrm>
                <a:off x="8963219" y="4607649"/>
                <a:ext cx="20633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3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深度学习</a:t>
                </a:r>
                <a:endParaRPr lang="zh-CN" alt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74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E5E01F-6CD6-43C7-974F-8AF86D2B0A89}"/>
              </a:ext>
            </a:extLst>
          </p:cNvPr>
          <p:cNvSpPr/>
          <p:nvPr/>
        </p:nvSpPr>
        <p:spPr>
          <a:xfrm>
            <a:off x="4483111" y="3103522"/>
            <a:ext cx="5054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深度学习有多深</a:t>
            </a: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id="{AF52E9EC-DE2D-451D-AF91-F9A25C3848C4}"/>
              </a:ext>
            </a:extLst>
          </p:cNvPr>
          <p:cNvGrpSpPr/>
          <p:nvPr/>
        </p:nvGrpSpPr>
        <p:grpSpPr>
          <a:xfrm>
            <a:off x="1788937" y="1334825"/>
            <a:ext cx="3107313" cy="3537394"/>
            <a:chOff x="3844678" y="2118641"/>
            <a:chExt cx="3627658" cy="4129759"/>
          </a:xfrm>
        </p:grpSpPr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6F018B65-CCF8-4A2E-AFCC-1C832EACAE71}"/>
                </a:ext>
              </a:extLst>
            </p:cNvPr>
            <p:cNvSpPr/>
            <p:nvPr/>
          </p:nvSpPr>
          <p:spPr>
            <a:xfrm>
              <a:off x="5049513" y="2118641"/>
              <a:ext cx="1890905" cy="861781"/>
            </a:xfrm>
            <a:custGeom>
              <a:avLst/>
              <a:gdLst>
                <a:gd name="connsiteX0" fmla="*/ 1781503 w 1890905"/>
                <a:gd name="connsiteY0" fmla="*/ 354802 h 861781"/>
                <a:gd name="connsiteX1" fmla="*/ 1882661 w 1890905"/>
                <a:gd name="connsiteY1" fmla="*/ 546971 h 861781"/>
                <a:gd name="connsiteX2" fmla="*/ 1809234 w 1890905"/>
                <a:gd name="connsiteY2" fmla="*/ 773147 h 861781"/>
                <a:gd name="connsiteX3" fmla="*/ 1773690 w 1890905"/>
                <a:gd name="connsiteY3" fmla="*/ 861781 h 861781"/>
                <a:gd name="connsiteX4" fmla="*/ 1355781 w 1890905"/>
                <a:gd name="connsiteY4" fmla="*/ 861781 h 861781"/>
                <a:gd name="connsiteX5" fmla="*/ 1364489 w 1890905"/>
                <a:gd name="connsiteY5" fmla="*/ 841842 h 861781"/>
                <a:gd name="connsiteX6" fmla="*/ 1510646 w 1890905"/>
                <a:gd name="connsiteY6" fmla="*/ 548084 h 861781"/>
                <a:gd name="connsiteX7" fmla="*/ 1781503 w 1890905"/>
                <a:gd name="connsiteY7" fmla="*/ 354802 h 861781"/>
                <a:gd name="connsiteX8" fmla="*/ 108125 w 1890905"/>
                <a:gd name="connsiteY8" fmla="*/ 109725 h 861781"/>
                <a:gd name="connsiteX9" fmla="*/ 274313 w 1890905"/>
                <a:gd name="connsiteY9" fmla="*/ 174902 h 861781"/>
                <a:gd name="connsiteX10" fmla="*/ 344767 w 1890905"/>
                <a:gd name="connsiteY10" fmla="*/ 532675 h 861781"/>
                <a:gd name="connsiteX11" fmla="*/ 382493 w 1890905"/>
                <a:gd name="connsiteY11" fmla="*/ 802813 h 861781"/>
                <a:gd name="connsiteX12" fmla="*/ 390231 w 1890905"/>
                <a:gd name="connsiteY12" fmla="*/ 861781 h 861781"/>
                <a:gd name="connsiteX13" fmla="*/ 2129 w 1890905"/>
                <a:gd name="connsiteY13" fmla="*/ 861781 h 861781"/>
                <a:gd name="connsiteX14" fmla="*/ 2328 w 1890905"/>
                <a:gd name="connsiteY14" fmla="*/ 789085 h 861781"/>
                <a:gd name="connsiteX15" fmla="*/ 16855 w 1890905"/>
                <a:gd name="connsiteY15" fmla="*/ 179726 h 861781"/>
                <a:gd name="connsiteX16" fmla="*/ 108125 w 1890905"/>
                <a:gd name="connsiteY16" fmla="*/ 109725 h 861781"/>
                <a:gd name="connsiteX17" fmla="*/ 1118036 w 1890905"/>
                <a:gd name="connsiteY17" fmla="*/ 1669 h 861781"/>
                <a:gd name="connsiteX18" fmla="*/ 1256619 w 1890905"/>
                <a:gd name="connsiteY18" fmla="*/ 48478 h 861781"/>
                <a:gd name="connsiteX19" fmla="*/ 1274072 w 1890905"/>
                <a:gd name="connsiteY19" fmla="*/ 217001 h 861781"/>
                <a:gd name="connsiteX20" fmla="*/ 1149863 w 1890905"/>
                <a:gd name="connsiteY20" fmla="*/ 811156 h 861781"/>
                <a:gd name="connsiteX21" fmla="*/ 1136758 w 1890905"/>
                <a:gd name="connsiteY21" fmla="*/ 861781 h 861781"/>
                <a:gd name="connsiteX22" fmla="*/ 724840 w 1890905"/>
                <a:gd name="connsiteY22" fmla="*/ 861781 h 861781"/>
                <a:gd name="connsiteX23" fmla="*/ 763811 w 1890905"/>
                <a:gd name="connsiteY23" fmla="*/ 721030 h 861781"/>
                <a:gd name="connsiteX24" fmla="*/ 817353 w 1890905"/>
                <a:gd name="connsiteY24" fmla="*/ 523752 h 861781"/>
                <a:gd name="connsiteX25" fmla="*/ 905855 w 1890905"/>
                <a:gd name="connsiteY25" fmla="*/ 176802 h 861781"/>
                <a:gd name="connsiteX26" fmla="*/ 1004754 w 1890905"/>
                <a:gd name="connsiteY26" fmla="*/ 26974 h 861781"/>
                <a:gd name="connsiteX27" fmla="*/ 1118036 w 1890905"/>
                <a:gd name="connsiteY27" fmla="*/ 1669 h 861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90905" h="861781">
                  <a:moveTo>
                    <a:pt x="1781503" y="354802"/>
                  </a:moveTo>
                  <a:cubicBezTo>
                    <a:pt x="1871186" y="366921"/>
                    <a:pt x="1909062" y="400491"/>
                    <a:pt x="1882661" y="546971"/>
                  </a:cubicBezTo>
                  <a:cubicBezTo>
                    <a:pt x="1872760" y="601901"/>
                    <a:pt x="1844613" y="682615"/>
                    <a:pt x="1809234" y="773147"/>
                  </a:cubicBezTo>
                  <a:lnTo>
                    <a:pt x="1773690" y="861781"/>
                  </a:lnTo>
                  <a:lnTo>
                    <a:pt x="1355781" y="861781"/>
                  </a:lnTo>
                  <a:lnTo>
                    <a:pt x="1364489" y="841842"/>
                  </a:lnTo>
                  <a:cubicBezTo>
                    <a:pt x="1417980" y="721094"/>
                    <a:pt x="1470085" y="610388"/>
                    <a:pt x="1510646" y="548084"/>
                  </a:cubicBezTo>
                  <a:cubicBezTo>
                    <a:pt x="1618808" y="381939"/>
                    <a:pt x="1691819" y="342684"/>
                    <a:pt x="1781503" y="354802"/>
                  </a:cubicBezTo>
                  <a:close/>
                  <a:moveTo>
                    <a:pt x="108125" y="109725"/>
                  </a:moveTo>
                  <a:cubicBezTo>
                    <a:pt x="169653" y="102133"/>
                    <a:pt x="240156" y="138136"/>
                    <a:pt x="274313" y="174902"/>
                  </a:cubicBezTo>
                  <a:cubicBezTo>
                    <a:pt x="328965" y="233727"/>
                    <a:pt x="317167" y="354881"/>
                    <a:pt x="344767" y="532675"/>
                  </a:cubicBezTo>
                  <a:cubicBezTo>
                    <a:pt x="355117" y="599348"/>
                    <a:pt x="368681" y="698479"/>
                    <a:pt x="382493" y="802813"/>
                  </a:cubicBezTo>
                  <a:lnTo>
                    <a:pt x="390231" y="861781"/>
                  </a:lnTo>
                  <a:lnTo>
                    <a:pt x="2129" y="861781"/>
                  </a:lnTo>
                  <a:lnTo>
                    <a:pt x="2328" y="789085"/>
                  </a:lnTo>
                  <a:cubicBezTo>
                    <a:pt x="1451" y="575931"/>
                    <a:pt x="-7518" y="307931"/>
                    <a:pt x="16855" y="179726"/>
                  </a:cubicBezTo>
                  <a:cubicBezTo>
                    <a:pt x="37522" y="134530"/>
                    <a:pt x="71208" y="114280"/>
                    <a:pt x="108125" y="109725"/>
                  </a:cubicBezTo>
                  <a:close/>
                  <a:moveTo>
                    <a:pt x="1118036" y="1669"/>
                  </a:moveTo>
                  <a:cubicBezTo>
                    <a:pt x="1160013" y="5253"/>
                    <a:pt x="1227538" y="24894"/>
                    <a:pt x="1256619" y="48478"/>
                  </a:cubicBezTo>
                  <a:cubicBezTo>
                    <a:pt x="1298005" y="139734"/>
                    <a:pt x="1283137" y="72995"/>
                    <a:pt x="1274072" y="217001"/>
                  </a:cubicBezTo>
                  <a:cubicBezTo>
                    <a:pt x="1255374" y="340312"/>
                    <a:pt x="1200737" y="607323"/>
                    <a:pt x="1149863" y="811156"/>
                  </a:cubicBezTo>
                  <a:lnTo>
                    <a:pt x="1136758" y="861781"/>
                  </a:lnTo>
                  <a:lnTo>
                    <a:pt x="724840" y="861781"/>
                  </a:lnTo>
                  <a:lnTo>
                    <a:pt x="763811" y="721030"/>
                  </a:lnTo>
                  <a:cubicBezTo>
                    <a:pt x="784092" y="647904"/>
                    <a:pt x="802895" y="579462"/>
                    <a:pt x="817353" y="523752"/>
                  </a:cubicBezTo>
                  <a:cubicBezTo>
                    <a:pt x="875185" y="300910"/>
                    <a:pt x="874622" y="259598"/>
                    <a:pt x="905855" y="176802"/>
                  </a:cubicBezTo>
                  <a:cubicBezTo>
                    <a:pt x="937089" y="94005"/>
                    <a:pt x="969390" y="56163"/>
                    <a:pt x="1004754" y="26974"/>
                  </a:cubicBezTo>
                  <a:cubicBezTo>
                    <a:pt x="1040117" y="-2215"/>
                    <a:pt x="1076058" y="-1914"/>
                    <a:pt x="1118036" y="166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Freeform: Shape 24">
              <a:extLst>
                <a:ext uri="{FF2B5EF4-FFF2-40B4-BE49-F238E27FC236}">
                  <a16:creationId xmlns:a16="http://schemas.microsoft.com/office/drawing/2014/main" id="{15D30B7A-A386-4460-97C2-4317F0560ACB}"/>
                </a:ext>
              </a:extLst>
            </p:cNvPr>
            <p:cNvSpPr/>
            <p:nvPr/>
          </p:nvSpPr>
          <p:spPr>
            <a:xfrm>
              <a:off x="3844678" y="2792200"/>
              <a:ext cx="3627658" cy="1340448"/>
            </a:xfrm>
            <a:custGeom>
              <a:avLst/>
              <a:gdLst>
                <a:gd name="connsiteX0" fmla="*/ 218949 w 3627658"/>
                <a:gd name="connsiteY0" fmla="*/ 802961 h 1340448"/>
                <a:gd name="connsiteX1" fmla="*/ 529120 w 3627658"/>
                <a:gd name="connsiteY1" fmla="*/ 979781 h 1340448"/>
                <a:gd name="connsiteX2" fmla="*/ 834623 w 3627658"/>
                <a:gd name="connsiteY2" fmla="*/ 1315417 h 1340448"/>
                <a:gd name="connsiteX3" fmla="*/ 858095 w 3627658"/>
                <a:gd name="connsiteY3" fmla="*/ 1340448 h 1340448"/>
                <a:gd name="connsiteX4" fmla="*/ 305530 w 3627658"/>
                <a:gd name="connsiteY4" fmla="*/ 1340448 h 1340448"/>
                <a:gd name="connsiteX5" fmla="*/ 172427 w 3627658"/>
                <a:gd name="connsiteY5" fmla="*/ 1214426 h 1340448"/>
                <a:gd name="connsiteX6" fmla="*/ 351 w 3627658"/>
                <a:gd name="connsiteY6" fmla="*/ 953414 h 1340448"/>
                <a:gd name="connsiteX7" fmla="*/ 218949 w 3627658"/>
                <a:gd name="connsiteY7" fmla="*/ 802961 h 1340448"/>
                <a:gd name="connsiteX8" fmla="*/ 2779637 w 3627658"/>
                <a:gd name="connsiteY8" fmla="*/ 0 h 1340448"/>
                <a:gd name="connsiteX9" fmla="*/ 2866304 w 3627658"/>
                <a:gd name="connsiteY9" fmla="*/ 72394 h 1340448"/>
                <a:gd name="connsiteX10" fmla="*/ 2840920 w 3627658"/>
                <a:gd name="connsiteY10" fmla="*/ 123585 h 1340448"/>
                <a:gd name="connsiteX11" fmla="*/ 2814347 w 3627658"/>
                <a:gd name="connsiteY11" fmla="*/ 138551 h 1340448"/>
                <a:gd name="connsiteX12" fmla="*/ 2812812 w 3627658"/>
                <a:gd name="connsiteY12" fmla="*/ 197546 h 1340448"/>
                <a:gd name="connsiteX13" fmla="*/ 2812601 w 3627658"/>
                <a:gd name="connsiteY13" fmla="*/ 216668 h 1340448"/>
                <a:gd name="connsiteX14" fmla="*/ 2958706 w 3627658"/>
                <a:gd name="connsiteY14" fmla="*/ 216668 h 1340448"/>
                <a:gd name="connsiteX15" fmla="*/ 2896795 w 3627658"/>
                <a:gd name="connsiteY15" fmla="*/ 366217 h 1340448"/>
                <a:gd name="connsiteX16" fmla="*/ 2827463 w 3627658"/>
                <a:gd name="connsiteY16" fmla="*/ 541677 h 1340448"/>
                <a:gd name="connsiteX17" fmla="*/ 2640704 w 3627658"/>
                <a:gd name="connsiteY17" fmla="*/ 975284 h 1340448"/>
                <a:gd name="connsiteX18" fmla="*/ 2698437 w 3627658"/>
                <a:gd name="connsiteY18" fmla="*/ 1035269 h 1340448"/>
                <a:gd name="connsiteX19" fmla="*/ 2948836 w 3627658"/>
                <a:gd name="connsiteY19" fmla="*/ 837858 h 1340448"/>
                <a:gd name="connsiteX20" fmla="*/ 3182040 w 3627658"/>
                <a:gd name="connsiteY20" fmla="*/ 650962 h 1340448"/>
                <a:gd name="connsiteX21" fmla="*/ 3383680 w 3627658"/>
                <a:gd name="connsiteY21" fmla="*/ 422966 h 1340448"/>
                <a:gd name="connsiteX22" fmla="*/ 3591095 w 3627658"/>
                <a:gd name="connsiteY22" fmla="*/ 398579 h 1340448"/>
                <a:gd name="connsiteX23" fmla="*/ 3578719 w 3627658"/>
                <a:gd name="connsiteY23" fmla="*/ 638680 h 1340448"/>
                <a:gd name="connsiteX24" fmla="*/ 2984700 w 3627658"/>
                <a:gd name="connsiteY24" fmla="*/ 1301315 h 1340448"/>
                <a:gd name="connsiteX25" fmla="*/ 2965458 w 3627658"/>
                <a:gd name="connsiteY25" fmla="*/ 1322002 h 1340448"/>
                <a:gd name="connsiteX26" fmla="*/ 1063001 w 3627658"/>
                <a:gd name="connsiteY26" fmla="*/ 1322002 h 1340448"/>
                <a:gd name="connsiteX27" fmla="*/ 1089588 w 3627658"/>
                <a:gd name="connsiteY27" fmla="*/ 1295388 h 1340448"/>
                <a:gd name="connsiteX28" fmla="*/ 1230150 w 3627658"/>
                <a:gd name="connsiteY28" fmla="*/ 994880 h 1340448"/>
                <a:gd name="connsiteX29" fmla="*/ 1208876 w 3627658"/>
                <a:gd name="connsiteY29" fmla="*/ 275164 h 1340448"/>
                <a:gd name="connsiteX30" fmla="*/ 1207316 w 3627658"/>
                <a:gd name="connsiteY30" fmla="*/ 216668 h 1340448"/>
                <a:gd name="connsiteX31" fmla="*/ 1363887 w 3627658"/>
                <a:gd name="connsiteY31" fmla="*/ 216668 h 1340448"/>
                <a:gd name="connsiteX32" fmla="*/ 1365240 w 3627658"/>
                <a:gd name="connsiteY32" fmla="*/ 152041 h 1340448"/>
                <a:gd name="connsiteX33" fmla="*/ 1338667 w 3627658"/>
                <a:gd name="connsiteY33" fmla="*/ 137075 h 1340448"/>
                <a:gd name="connsiteX34" fmla="*/ 1313282 w 3627658"/>
                <a:gd name="connsiteY34" fmla="*/ 85884 h 1340448"/>
                <a:gd name="connsiteX35" fmla="*/ 1399949 w 3627658"/>
                <a:gd name="connsiteY35" fmla="*/ 13490 h 1340448"/>
                <a:gd name="connsiteX36" fmla="*/ 1486616 w 3627658"/>
                <a:gd name="connsiteY36" fmla="*/ 85884 h 1340448"/>
                <a:gd name="connsiteX37" fmla="*/ 1461232 w 3627658"/>
                <a:gd name="connsiteY37" fmla="*/ 137075 h 1340448"/>
                <a:gd name="connsiteX38" fmla="*/ 1434659 w 3627658"/>
                <a:gd name="connsiteY38" fmla="*/ 152041 h 1340448"/>
                <a:gd name="connsiteX39" fmla="*/ 1433124 w 3627658"/>
                <a:gd name="connsiteY39" fmla="*/ 211036 h 1340448"/>
                <a:gd name="connsiteX40" fmla="*/ 1433062 w 3627658"/>
                <a:gd name="connsiteY40" fmla="*/ 216668 h 1340448"/>
                <a:gd name="connsiteX41" fmla="*/ 1600753 w 3627658"/>
                <a:gd name="connsiteY41" fmla="*/ 216668 h 1340448"/>
                <a:gd name="connsiteX42" fmla="*/ 1613943 w 3627658"/>
                <a:gd name="connsiteY42" fmla="*/ 318339 h 1340448"/>
                <a:gd name="connsiteX43" fmla="*/ 1644284 w 3627658"/>
                <a:gd name="connsiteY43" fmla="*/ 549661 h 1340448"/>
                <a:gd name="connsiteX44" fmla="*/ 1823229 w 3627658"/>
                <a:gd name="connsiteY44" fmla="*/ 596327 h 1340448"/>
                <a:gd name="connsiteX45" fmla="*/ 1905777 w 3627658"/>
                <a:gd name="connsiteY45" fmla="*/ 254406 h 1340448"/>
                <a:gd name="connsiteX46" fmla="*/ 1916226 w 3627658"/>
                <a:gd name="connsiteY46" fmla="*/ 216668 h 1340448"/>
                <a:gd name="connsiteX47" fmla="*/ 2095804 w 3627658"/>
                <a:gd name="connsiteY47" fmla="*/ 216668 h 1340448"/>
                <a:gd name="connsiteX48" fmla="*/ 2097157 w 3627658"/>
                <a:gd name="connsiteY48" fmla="*/ 152041 h 1340448"/>
                <a:gd name="connsiteX49" fmla="*/ 2070584 w 3627658"/>
                <a:gd name="connsiteY49" fmla="*/ 137075 h 1340448"/>
                <a:gd name="connsiteX50" fmla="*/ 2045199 w 3627658"/>
                <a:gd name="connsiteY50" fmla="*/ 85884 h 1340448"/>
                <a:gd name="connsiteX51" fmla="*/ 2131866 w 3627658"/>
                <a:gd name="connsiteY51" fmla="*/ 13490 h 1340448"/>
                <a:gd name="connsiteX52" fmla="*/ 2218533 w 3627658"/>
                <a:gd name="connsiteY52" fmla="*/ 85884 h 1340448"/>
                <a:gd name="connsiteX53" fmla="*/ 2193149 w 3627658"/>
                <a:gd name="connsiteY53" fmla="*/ 137075 h 1340448"/>
                <a:gd name="connsiteX54" fmla="*/ 2166576 w 3627658"/>
                <a:gd name="connsiteY54" fmla="*/ 152041 h 1340448"/>
                <a:gd name="connsiteX55" fmla="*/ 2165041 w 3627658"/>
                <a:gd name="connsiteY55" fmla="*/ 211036 h 1340448"/>
                <a:gd name="connsiteX56" fmla="*/ 2164979 w 3627658"/>
                <a:gd name="connsiteY56" fmla="*/ 216668 h 1340448"/>
                <a:gd name="connsiteX57" fmla="*/ 2328786 w 3627658"/>
                <a:gd name="connsiteY57" fmla="*/ 216668 h 1340448"/>
                <a:gd name="connsiteX58" fmla="*/ 2294069 w 3627658"/>
                <a:gd name="connsiteY58" fmla="*/ 343961 h 1340448"/>
                <a:gd name="connsiteX59" fmla="*/ 2236838 w 3627658"/>
                <a:gd name="connsiteY59" fmla="*/ 618759 h 1340448"/>
                <a:gd name="connsiteX60" fmla="*/ 2336898 w 3627658"/>
                <a:gd name="connsiteY60" fmla="*/ 659669 h 1340448"/>
                <a:gd name="connsiteX61" fmla="*/ 2515282 w 3627658"/>
                <a:gd name="connsiteY61" fmla="*/ 272511 h 1340448"/>
                <a:gd name="connsiteX62" fmla="*/ 2539671 w 3627658"/>
                <a:gd name="connsiteY62" fmla="*/ 216668 h 1340448"/>
                <a:gd name="connsiteX63" fmla="*/ 2743293 w 3627658"/>
                <a:gd name="connsiteY63" fmla="*/ 216668 h 1340448"/>
                <a:gd name="connsiteX64" fmla="*/ 2744928 w 3627658"/>
                <a:gd name="connsiteY64" fmla="*/ 138551 h 1340448"/>
                <a:gd name="connsiteX65" fmla="*/ 2718355 w 3627658"/>
                <a:gd name="connsiteY65" fmla="*/ 123585 h 1340448"/>
                <a:gd name="connsiteX66" fmla="*/ 2692970 w 3627658"/>
                <a:gd name="connsiteY66" fmla="*/ 72394 h 1340448"/>
                <a:gd name="connsiteX67" fmla="*/ 2779637 w 3627658"/>
                <a:gd name="connsiteY67" fmla="*/ 0 h 134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627658" h="1340448">
                  <a:moveTo>
                    <a:pt x="218949" y="802961"/>
                  </a:moveTo>
                  <a:cubicBezTo>
                    <a:pt x="383474" y="845670"/>
                    <a:pt x="399178" y="875502"/>
                    <a:pt x="529120" y="979781"/>
                  </a:cubicBezTo>
                  <a:cubicBezTo>
                    <a:pt x="608689" y="1051864"/>
                    <a:pt x="739788" y="1210604"/>
                    <a:pt x="834623" y="1315417"/>
                  </a:cubicBezTo>
                  <a:lnTo>
                    <a:pt x="858095" y="1340448"/>
                  </a:lnTo>
                  <a:lnTo>
                    <a:pt x="305530" y="1340448"/>
                  </a:lnTo>
                  <a:lnTo>
                    <a:pt x="172427" y="1214426"/>
                  </a:lnTo>
                  <a:cubicBezTo>
                    <a:pt x="115068" y="1127422"/>
                    <a:pt x="-7403" y="1021992"/>
                    <a:pt x="351" y="953414"/>
                  </a:cubicBezTo>
                  <a:cubicBezTo>
                    <a:pt x="8104" y="884836"/>
                    <a:pt x="88041" y="820901"/>
                    <a:pt x="218949" y="802961"/>
                  </a:cubicBezTo>
                  <a:close/>
                  <a:moveTo>
                    <a:pt x="2779637" y="0"/>
                  </a:moveTo>
                  <a:cubicBezTo>
                    <a:pt x="2827502" y="0"/>
                    <a:pt x="2866304" y="32412"/>
                    <a:pt x="2866304" y="72394"/>
                  </a:cubicBezTo>
                  <a:cubicBezTo>
                    <a:pt x="2866304" y="92386"/>
                    <a:pt x="2856604" y="110484"/>
                    <a:pt x="2840920" y="123585"/>
                  </a:cubicBezTo>
                  <a:lnTo>
                    <a:pt x="2814347" y="138551"/>
                  </a:lnTo>
                  <a:cubicBezTo>
                    <a:pt x="2814389" y="168145"/>
                    <a:pt x="2813323" y="177881"/>
                    <a:pt x="2812812" y="197546"/>
                  </a:cubicBezTo>
                  <a:lnTo>
                    <a:pt x="2812601" y="216668"/>
                  </a:lnTo>
                  <a:lnTo>
                    <a:pt x="2958706" y="216668"/>
                  </a:lnTo>
                  <a:lnTo>
                    <a:pt x="2896795" y="366217"/>
                  </a:lnTo>
                  <a:cubicBezTo>
                    <a:pt x="2870914" y="429014"/>
                    <a:pt x="2846715" y="489078"/>
                    <a:pt x="2827463" y="541677"/>
                  </a:cubicBezTo>
                  <a:cubicBezTo>
                    <a:pt x="2746706" y="752198"/>
                    <a:pt x="2667335" y="880202"/>
                    <a:pt x="2640704" y="975284"/>
                  </a:cubicBezTo>
                  <a:cubicBezTo>
                    <a:pt x="2618558" y="1088264"/>
                    <a:pt x="2668942" y="1030061"/>
                    <a:pt x="2698437" y="1035269"/>
                  </a:cubicBezTo>
                  <a:cubicBezTo>
                    <a:pt x="2793897" y="974075"/>
                    <a:pt x="2865707" y="903845"/>
                    <a:pt x="2948836" y="837858"/>
                  </a:cubicBezTo>
                  <a:cubicBezTo>
                    <a:pt x="3033110" y="769701"/>
                    <a:pt x="3109566" y="720111"/>
                    <a:pt x="3182040" y="650962"/>
                  </a:cubicBezTo>
                  <a:cubicBezTo>
                    <a:pt x="3254514" y="581813"/>
                    <a:pt x="3317607" y="466702"/>
                    <a:pt x="3383680" y="422966"/>
                  </a:cubicBezTo>
                  <a:cubicBezTo>
                    <a:pt x="3484091" y="344485"/>
                    <a:pt x="3563278" y="364997"/>
                    <a:pt x="3591095" y="398579"/>
                  </a:cubicBezTo>
                  <a:cubicBezTo>
                    <a:pt x="3618913" y="432160"/>
                    <a:pt x="3662804" y="462572"/>
                    <a:pt x="3578719" y="638680"/>
                  </a:cubicBezTo>
                  <a:cubicBezTo>
                    <a:pt x="3499339" y="773310"/>
                    <a:pt x="3195089" y="1078417"/>
                    <a:pt x="2984700" y="1301315"/>
                  </a:cubicBezTo>
                  <a:lnTo>
                    <a:pt x="2965458" y="1322002"/>
                  </a:lnTo>
                  <a:lnTo>
                    <a:pt x="1063001" y="1322002"/>
                  </a:lnTo>
                  <a:lnTo>
                    <a:pt x="1089588" y="1295388"/>
                  </a:lnTo>
                  <a:cubicBezTo>
                    <a:pt x="1159970" y="1215305"/>
                    <a:pt x="1223955" y="1102076"/>
                    <a:pt x="1230150" y="994880"/>
                  </a:cubicBezTo>
                  <a:cubicBezTo>
                    <a:pt x="1275980" y="831512"/>
                    <a:pt x="1221474" y="502916"/>
                    <a:pt x="1208876" y="275164"/>
                  </a:cubicBezTo>
                  <a:lnTo>
                    <a:pt x="1207316" y="216668"/>
                  </a:lnTo>
                  <a:lnTo>
                    <a:pt x="1363887" y="216668"/>
                  </a:lnTo>
                  <a:lnTo>
                    <a:pt x="1365240" y="152041"/>
                  </a:lnTo>
                  <a:lnTo>
                    <a:pt x="1338667" y="137075"/>
                  </a:lnTo>
                  <a:cubicBezTo>
                    <a:pt x="1322983" y="123974"/>
                    <a:pt x="1313282" y="105876"/>
                    <a:pt x="1313282" y="85884"/>
                  </a:cubicBezTo>
                  <a:cubicBezTo>
                    <a:pt x="1313282" y="45902"/>
                    <a:pt x="1352084" y="13490"/>
                    <a:pt x="1399949" y="13490"/>
                  </a:cubicBezTo>
                  <a:cubicBezTo>
                    <a:pt x="1447814" y="13490"/>
                    <a:pt x="1486616" y="45902"/>
                    <a:pt x="1486616" y="85884"/>
                  </a:cubicBezTo>
                  <a:cubicBezTo>
                    <a:pt x="1486616" y="105876"/>
                    <a:pt x="1476916" y="123974"/>
                    <a:pt x="1461232" y="137075"/>
                  </a:cubicBezTo>
                  <a:lnTo>
                    <a:pt x="1434659" y="152041"/>
                  </a:lnTo>
                  <a:cubicBezTo>
                    <a:pt x="1434701" y="181635"/>
                    <a:pt x="1433635" y="191371"/>
                    <a:pt x="1433124" y="211036"/>
                  </a:cubicBezTo>
                  <a:lnTo>
                    <a:pt x="1433062" y="216668"/>
                  </a:lnTo>
                  <a:lnTo>
                    <a:pt x="1600753" y="216668"/>
                  </a:lnTo>
                  <a:lnTo>
                    <a:pt x="1613943" y="318339"/>
                  </a:lnTo>
                  <a:cubicBezTo>
                    <a:pt x="1626771" y="417498"/>
                    <a:pt x="1637873" y="503690"/>
                    <a:pt x="1644284" y="549661"/>
                  </a:cubicBezTo>
                  <a:cubicBezTo>
                    <a:pt x="1670127" y="689053"/>
                    <a:pt x="1759624" y="710065"/>
                    <a:pt x="1823229" y="596327"/>
                  </a:cubicBezTo>
                  <a:cubicBezTo>
                    <a:pt x="1829879" y="538731"/>
                    <a:pt x="1865045" y="403297"/>
                    <a:pt x="1905777" y="254406"/>
                  </a:cubicBezTo>
                  <a:lnTo>
                    <a:pt x="1916226" y="216668"/>
                  </a:lnTo>
                  <a:lnTo>
                    <a:pt x="2095804" y="216668"/>
                  </a:lnTo>
                  <a:lnTo>
                    <a:pt x="2097157" y="152041"/>
                  </a:lnTo>
                  <a:lnTo>
                    <a:pt x="2070584" y="137075"/>
                  </a:lnTo>
                  <a:cubicBezTo>
                    <a:pt x="2054900" y="123974"/>
                    <a:pt x="2045199" y="105876"/>
                    <a:pt x="2045199" y="85884"/>
                  </a:cubicBezTo>
                  <a:cubicBezTo>
                    <a:pt x="2045199" y="45902"/>
                    <a:pt x="2084001" y="13490"/>
                    <a:pt x="2131866" y="13490"/>
                  </a:cubicBezTo>
                  <a:cubicBezTo>
                    <a:pt x="2179731" y="13490"/>
                    <a:pt x="2218533" y="45902"/>
                    <a:pt x="2218533" y="85884"/>
                  </a:cubicBezTo>
                  <a:cubicBezTo>
                    <a:pt x="2218533" y="105876"/>
                    <a:pt x="2208833" y="123974"/>
                    <a:pt x="2193149" y="137075"/>
                  </a:cubicBezTo>
                  <a:lnTo>
                    <a:pt x="2166576" y="152041"/>
                  </a:lnTo>
                  <a:cubicBezTo>
                    <a:pt x="2166618" y="181635"/>
                    <a:pt x="2165553" y="191371"/>
                    <a:pt x="2165041" y="211036"/>
                  </a:cubicBezTo>
                  <a:lnTo>
                    <a:pt x="2164979" y="216668"/>
                  </a:lnTo>
                  <a:lnTo>
                    <a:pt x="2328786" y="216668"/>
                  </a:lnTo>
                  <a:lnTo>
                    <a:pt x="2294069" y="343961"/>
                  </a:lnTo>
                  <a:cubicBezTo>
                    <a:pt x="2259052" y="472467"/>
                    <a:pt x="2236323" y="561555"/>
                    <a:pt x="2236838" y="618759"/>
                  </a:cubicBezTo>
                  <a:cubicBezTo>
                    <a:pt x="2237526" y="695031"/>
                    <a:pt x="2257202" y="786783"/>
                    <a:pt x="2336898" y="659669"/>
                  </a:cubicBezTo>
                  <a:cubicBezTo>
                    <a:pt x="2376746" y="596112"/>
                    <a:pt x="2444235" y="436751"/>
                    <a:pt x="2515282" y="272511"/>
                  </a:cubicBezTo>
                  <a:lnTo>
                    <a:pt x="2539671" y="216668"/>
                  </a:lnTo>
                  <a:lnTo>
                    <a:pt x="2743293" y="216668"/>
                  </a:lnTo>
                  <a:lnTo>
                    <a:pt x="2744928" y="138551"/>
                  </a:lnTo>
                  <a:lnTo>
                    <a:pt x="2718355" y="123585"/>
                  </a:lnTo>
                  <a:cubicBezTo>
                    <a:pt x="2702671" y="110484"/>
                    <a:pt x="2692970" y="92386"/>
                    <a:pt x="2692970" y="72394"/>
                  </a:cubicBezTo>
                  <a:cubicBezTo>
                    <a:pt x="2692970" y="32412"/>
                    <a:pt x="2731772" y="0"/>
                    <a:pt x="2779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Freeform: Shape 25">
              <a:extLst>
                <a:ext uri="{FF2B5EF4-FFF2-40B4-BE49-F238E27FC236}">
                  <a16:creationId xmlns:a16="http://schemas.microsoft.com/office/drawing/2014/main" id="{563AE730-791B-4325-BD07-3A9CD89DC903}"/>
                </a:ext>
              </a:extLst>
            </p:cNvPr>
            <p:cNvSpPr/>
            <p:nvPr/>
          </p:nvSpPr>
          <p:spPr>
            <a:xfrm>
              <a:off x="4187091" y="3895516"/>
              <a:ext cx="2603338" cy="1295008"/>
            </a:xfrm>
            <a:custGeom>
              <a:avLst/>
              <a:gdLst>
                <a:gd name="connsiteX0" fmla="*/ 1547543 w 2603338"/>
                <a:gd name="connsiteY0" fmla="*/ 0 h 1295008"/>
                <a:gd name="connsiteX1" fmla="*/ 1684227 w 2603338"/>
                <a:gd name="connsiteY1" fmla="*/ 109137 h 1295008"/>
                <a:gd name="connsiteX2" fmla="*/ 1644193 w 2603338"/>
                <a:gd name="connsiteY2" fmla="*/ 186308 h 1295008"/>
                <a:gd name="connsiteX3" fmla="*/ 1602284 w 2603338"/>
                <a:gd name="connsiteY3" fmla="*/ 208869 h 1295008"/>
                <a:gd name="connsiteX4" fmla="*/ 1600864 w 2603338"/>
                <a:gd name="connsiteY4" fmla="*/ 271487 h 1295008"/>
                <a:gd name="connsiteX5" fmla="*/ 1600388 w 2603338"/>
                <a:gd name="connsiteY5" fmla="*/ 284024 h 1295008"/>
                <a:gd name="connsiteX6" fmla="*/ 2603338 w 2603338"/>
                <a:gd name="connsiteY6" fmla="*/ 284024 h 1295008"/>
                <a:gd name="connsiteX7" fmla="*/ 2582707 w 2603338"/>
                <a:gd name="connsiteY7" fmla="*/ 306203 h 1295008"/>
                <a:gd name="connsiteX8" fmla="*/ 2327900 w 2603338"/>
                <a:gd name="connsiteY8" fmla="*/ 815604 h 1295008"/>
                <a:gd name="connsiteX9" fmla="*/ 2117400 w 2603338"/>
                <a:gd name="connsiteY9" fmla="*/ 1224890 h 1295008"/>
                <a:gd name="connsiteX10" fmla="*/ 2115016 w 2603338"/>
                <a:gd name="connsiteY10" fmla="*/ 1295008 h 1295008"/>
                <a:gd name="connsiteX11" fmla="*/ 743140 w 2603338"/>
                <a:gd name="connsiteY11" fmla="*/ 1295008 h 1295008"/>
                <a:gd name="connsiteX12" fmla="*/ 737269 w 2603338"/>
                <a:gd name="connsiteY12" fmla="*/ 1287813 h 1295008"/>
                <a:gd name="connsiteX13" fmla="*/ 563306 w 2603338"/>
                <a:gd name="connsiteY13" fmla="*/ 1019367 h 1295008"/>
                <a:gd name="connsiteX14" fmla="*/ 374595 w 2603338"/>
                <a:gd name="connsiteY14" fmla="*/ 776035 h 1295008"/>
                <a:gd name="connsiteX15" fmla="*/ 212567 w 2603338"/>
                <a:gd name="connsiteY15" fmla="*/ 517418 h 1295008"/>
                <a:gd name="connsiteX16" fmla="*/ 51246 w 2603338"/>
                <a:gd name="connsiteY16" fmla="*/ 332544 h 1295008"/>
                <a:gd name="connsiteX17" fmla="*/ 0 w 2603338"/>
                <a:gd name="connsiteY17" fmla="*/ 284024 h 1295008"/>
                <a:gd name="connsiteX18" fmla="*/ 176725 w 2603338"/>
                <a:gd name="connsiteY18" fmla="*/ 284024 h 1295008"/>
                <a:gd name="connsiteX19" fmla="*/ 178133 w 2603338"/>
                <a:gd name="connsiteY19" fmla="*/ 216761 h 1295008"/>
                <a:gd name="connsiteX20" fmla="*/ 151560 w 2603338"/>
                <a:gd name="connsiteY20" fmla="*/ 201795 h 1295008"/>
                <a:gd name="connsiteX21" fmla="*/ 126175 w 2603338"/>
                <a:gd name="connsiteY21" fmla="*/ 150604 h 1295008"/>
                <a:gd name="connsiteX22" fmla="*/ 212842 w 2603338"/>
                <a:gd name="connsiteY22" fmla="*/ 78210 h 1295008"/>
                <a:gd name="connsiteX23" fmla="*/ 299509 w 2603338"/>
                <a:gd name="connsiteY23" fmla="*/ 150604 h 1295008"/>
                <a:gd name="connsiteX24" fmla="*/ 274125 w 2603338"/>
                <a:gd name="connsiteY24" fmla="*/ 201795 h 1295008"/>
                <a:gd name="connsiteX25" fmla="*/ 247552 w 2603338"/>
                <a:gd name="connsiteY25" fmla="*/ 216761 h 1295008"/>
                <a:gd name="connsiteX26" fmla="*/ 246017 w 2603338"/>
                <a:gd name="connsiteY26" fmla="*/ 275756 h 1295008"/>
                <a:gd name="connsiteX27" fmla="*/ 245926 w 2603338"/>
                <a:gd name="connsiteY27" fmla="*/ 284024 h 1295008"/>
                <a:gd name="connsiteX28" fmla="*/ 549600 w 2603338"/>
                <a:gd name="connsiteY28" fmla="*/ 284024 h 1295008"/>
                <a:gd name="connsiteX29" fmla="*/ 570344 w 2603338"/>
                <a:gd name="connsiteY29" fmla="*/ 302994 h 1295008"/>
                <a:gd name="connsiteX30" fmla="*/ 592143 w 2603338"/>
                <a:gd name="connsiteY30" fmla="*/ 312157 h 1295008"/>
                <a:gd name="connsiteX31" fmla="*/ 667139 w 2603338"/>
                <a:gd name="connsiteY31" fmla="*/ 300888 h 1295008"/>
                <a:gd name="connsiteX32" fmla="*/ 690193 w 2603338"/>
                <a:gd name="connsiteY32" fmla="*/ 284024 h 1295008"/>
                <a:gd name="connsiteX33" fmla="*/ 1491156 w 2603338"/>
                <a:gd name="connsiteY33" fmla="*/ 284024 h 1295008"/>
                <a:gd name="connsiteX34" fmla="*/ 1492802 w 2603338"/>
                <a:gd name="connsiteY34" fmla="*/ 208869 h 1295008"/>
                <a:gd name="connsiteX35" fmla="*/ 1450892 w 2603338"/>
                <a:gd name="connsiteY35" fmla="*/ 186308 h 1295008"/>
                <a:gd name="connsiteX36" fmla="*/ 1410858 w 2603338"/>
                <a:gd name="connsiteY36" fmla="*/ 109137 h 1295008"/>
                <a:gd name="connsiteX37" fmla="*/ 1547543 w 2603338"/>
                <a:gd name="connsiteY37" fmla="*/ 0 h 129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03338" h="1295008">
                  <a:moveTo>
                    <a:pt x="1547543" y="0"/>
                  </a:moveTo>
                  <a:cubicBezTo>
                    <a:pt x="1623031" y="0"/>
                    <a:pt x="1684227" y="48862"/>
                    <a:pt x="1684227" y="109137"/>
                  </a:cubicBezTo>
                  <a:cubicBezTo>
                    <a:pt x="1684227" y="139274"/>
                    <a:pt x="1668928" y="166558"/>
                    <a:pt x="1644193" y="186308"/>
                  </a:cubicBezTo>
                  <a:lnTo>
                    <a:pt x="1602284" y="208869"/>
                  </a:lnTo>
                  <a:cubicBezTo>
                    <a:pt x="1602328" y="238612"/>
                    <a:pt x="1601596" y="255049"/>
                    <a:pt x="1600864" y="271487"/>
                  </a:cubicBezTo>
                  <a:lnTo>
                    <a:pt x="1600388" y="284024"/>
                  </a:lnTo>
                  <a:lnTo>
                    <a:pt x="2603338" y="284024"/>
                  </a:lnTo>
                  <a:lnTo>
                    <a:pt x="2582707" y="306203"/>
                  </a:lnTo>
                  <a:cubicBezTo>
                    <a:pt x="2485554" y="548942"/>
                    <a:pt x="2408205" y="718672"/>
                    <a:pt x="2327900" y="815604"/>
                  </a:cubicBezTo>
                  <a:cubicBezTo>
                    <a:pt x="2263452" y="974513"/>
                    <a:pt x="2116973" y="1052802"/>
                    <a:pt x="2117400" y="1224890"/>
                  </a:cubicBezTo>
                  <a:lnTo>
                    <a:pt x="2115016" y="1295008"/>
                  </a:lnTo>
                  <a:lnTo>
                    <a:pt x="743140" y="1295008"/>
                  </a:lnTo>
                  <a:lnTo>
                    <a:pt x="737269" y="1287813"/>
                  </a:lnTo>
                  <a:cubicBezTo>
                    <a:pt x="684045" y="1218011"/>
                    <a:pt x="610825" y="1093990"/>
                    <a:pt x="563306" y="1019367"/>
                  </a:cubicBezTo>
                  <a:lnTo>
                    <a:pt x="374595" y="776035"/>
                  </a:lnTo>
                  <a:lnTo>
                    <a:pt x="212567" y="517418"/>
                  </a:lnTo>
                  <a:lnTo>
                    <a:pt x="51246" y="332544"/>
                  </a:lnTo>
                  <a:lnTo>
                    <a:pt x="0" y="284024"/>
                  </a:lnTo>
                  <a:lnTo>
                    <a:pt x="176725" y="284024"/>
                  </a:lnTo>
                  <a:lnTo>
                    <a:pt x="178133" y="216761"/>
                  </a:lnTo>
                  <a:lnTo>
                    <a:pt x="151560" y="201795"/>
                  </a:lnTo>
                  <a:cubicBezTo>
                    <a:pt x="135876" y="188694"/>
                    <a:pt x="126175" y="170596"/>
                    <a:pt x="126175" y="150604"/>
                  </a:cubicBezTo>
                  <a:cubicBezTo>
                    <a:pt x="126175" y="110622"/>
                    <a:pt x="164977" y="78210"/>
                    <a:pt x="212842" y="78210"/>
                  </a:cubicBezTo>
                  <a:cubicBezTo>
                    <a:pt x="260707" y="78210"/>
                    <a:pt x="299509" y="110622"/>
                    <a:pt x="299509" y="150604"/>
                  </a:cubicBezTo>
                  <a:cubicBezTo>
                    <a:pt x="299509" y="170596"/>
                    <a:pt x="289809" y="188694"/>
                    <a:pt x="274125" y="201795"/>
                  </a:cubicBezTo>
                  <a:lnTo>
                    <a:pt x="247552" y="216761"/>
                  </a:lnTo>
                  <a:cubicBezTo>
                    <a:pt x="247594" y="246355"/>
                    <a:pt x="246529" y="256091"/>
                    <a:pt x="246017" y="275756"/>
                  </a:cubicBezTo>
                  <a:lnTo>
                    <a:pt x="245926" y="284024"/>
                  </a:lnTo>
                  <a:lnTo>
                    <a:pt x="549600" y="284024"/>
                  </a:lnTo>
                  <a:lnTo>
                    <a:pt x="570344" y="302994"/>
                  </a:lnTo>
                  <a:cubicBezTo>
                    <a:pt x="580700" y="310830"/>
                    <a:pt x="588200" y="314259"/>
                    <a:pt x="592143" y="312157"/>
                  </a:cubicBezTo>
                  <a:cubicBezTo>
                    <a:pt x="608034" y="324849"/>
                    <a:pt x="635174" y="319460"/>
                    <a:pt x="667139" y="300888"/>
                  </a:cubicBezTo>
                  <a:lnTo>
                    <a:pt x="690193" y="284024"/>
                  </a:lnTo>
                  <a:lnTo>
                    <a:pt x="1491156" y="284024"/>
                  </a:lnTo>
                  <a:lnTo>
                    <a:pt x="1492802" y="208869"/>
                  </a:lnTo>
                  <a:lnTo>
                    <a:pt x="1450892" y="186308"/>
                  </a:lnTo>
                  <a:cubicBezTo>
                    <a:pt x="1426157" y="166558"/>
                    <a:pt x="1410858" y="139274"/>
                    <a:pt x="1410858" y="109137"/>
                  </a:cubicBezTo>
                  <a:cubicBezTo>
                    <a:pt x="1410858" y="48862"/>
                    <a:pt x="1472054" y="0"/>
                    <a:pt x="1547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Freeform: Shape 26">
              <a:extLst>
                <a:ext uri="{FF2B5EF4-FFF2-40B4-BE49-F238E27FC236}">
                  <a16:creationId xmlns:a16="http://schemas.microsoft.com/office/drawing/2014/main" id="{8C70C149-78AF-40CE-9A40-93F2634F3C6A}"/>
                </a:ext>
              </a:extLst>
            </p:cNvPr>
            <p:cNvSpPr/>
            <p:nvPr/>
          </p:nvSpPr>
          <p:spPr>
            <a:xfrm flipH="1">
              <a:off x="4965994" y="4888523"/>
              <a:ext cx="1423769" cy="1359877"/>
            </a:xfrm>
            <a:custGeom>
              <a:avLst/>
              <a:gdLst>
                <a:gd name="connsiteX0" fmla="*/ 1423769 w 1423769"/>
                <a:gd name="connsiteY0" fmla="*/ 348893 h 1359877"/>
                <a:gd name="connsiteX1" fmla="*/ 89251 w 1423769"/>
                <a:gd name="connsiteY1" fmla="*/ 348893 h 1359877"/>
                <a:gd name="connsiteX2" fmla="*/ 89855 w 1423769"/>
                <a:gd name="connsiteY2" fmla="*/ 366662 h 1359877"/>
                <a:gd name="connsiteX3" fmla="*/ 82812 w 1423769"/>
                <a:gd name="connsiteY3" fmla="*/ 891223 h 1359877"/>
                <a:gd name="connsiteX4" fmla="*/ 14919 w 1423769"/>
                <a:gd name="connsiteY4" fmla="*/ 1286885 h 1359877"/>
                <a:gd name="connsiteX5" fmla="*/ 0 w 1423769"/>
                <a:gd name="connsiteY5" fmla="*/ 1359877 h 1359877"/>
                <a:gd name="connsiteX6" fmla="*/ 1258364 w 1423769"/>
                <a:gd name="connsiteY6" fmla="*/ 1359877 h 1359877"/>
                <a:gd name="connsiteX7" fmla="*/ 1262576 w 1423769"/>
                <a:gd name="connsiteY7" fmla="*/ 1256211 h 1359877"/>
                <a:gd name="connsiteX8" fmla="*/ 1288964 w 1423769"/>
                <a:gd name="connsiteY8" fmla="*/ 936086 h 1359877"/>
                <a:gd name="connsiteX9" fmla="*/ 1297904 w 1423769"/>
                <a:gd name="connsiteY9" fmla="*/ 613658 h 1359877"/>
                <a:gd name="connsiteX10" fmla="*/ 1375847 w 1423769"/>
                <a:gd name="connsiteY10" fmla="*/ 414892 h 1359877"/>
                <a:gd name="connsiteX11" fmla="*/ 598843 w 1423769"/>
                <a:gd name="connsiteY11" fmla="*/ 0 h 1359877"/>
                <a:gd name="connsiteX12" fmla="*/ 457887 w 1423769"/>
                <a:gd name="connsiteY12" fmla="*/ 113493 h 1359877"/>
                <a:gd name="connsiteX13" fmla="*/ 499172 w 1423769"/>
                <a:gd name="connsiteY13" fmla="*/ 193746 h 1359877"/>
                <a:gd name="connsiteX14" fmla="*/ 542391 w 1423769"/>
                <a:gd name="connsiteY14" fmla="*/ 217207 h 1359877"/>
                <a:gd name="connsiteX15" fmla="*/ 545319 w 1423769"/>
                <a:gd name="connsiteY15" fmla="*/ 347441 h 1359877"/>
                <a:gd name="connsiteX16" fmla="*/ 658099 w 1423769"/>
                <a:gd name="connsiteY16" fmla="*/ 346342 h 1359877"/>
                <a:gd name="connsiteX17" fmla="*/ 655294 w 1423769"/>
                <a:gd name="connsiteY17" fmla="*/ 217207 h 1359877"/>
                <a:gd name="connsiteX18" fmla="*/ 698513 w 1423769"/>
                <a:gd name="connsiteY18" fmla="*/ 193746 h 1359877"/>
                <a:gd name="connsiteX19" fmla="*/ 739798 w 1423769"/>
                <a:gd name="connsiteY19" fmla="*/ 113493 h 1359877"/>
                <a:gd name="connsiteX20" fmla="*/ 598843 w 1423769"/>
                <a:gd name="connsiteY20" fmla="*/ 0 h 1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3769" h="1359877">
                  <a:moveTo>
                    <a:pt x="1423769" y="348893"/>
                  </a:moveTo>
                  <a:lnTo>
                    <a:pt x="89251" y="348893"/>
                  </a:lnTo>
                  <a:lnTo>
                    <a:pt x="89855" y="366662"/>
                  </a:lnTo>
                  <a:cubicBezTo>
                    <a:pt x="97681" y="508231"/>
                    <a:pt x="110263" y="673395"/>
                    <a:pt x="82812" y="891223"/>
                  </a:cubicBezTo>
                  <a:cubicBezTo>
                    <a:pt x="69086" y="1000137"/>
                    <a:pt x="44131" y="1139847"/>
                    <a:pt x="14919" y="1286885"/>
                  </a:cubicBezTo>
                  <a:lnTo>
                    <a:pt x="0" y="1359877"/>
                  </a:lnTo>
                  <a:lnTo>
                    <a:pt x="1258364" y="1359877"/>
                  </a:lnTo>
                  <a:lnTo>
                    <a:pt x="1262576" y="1256211"/>
                  </a:lnTo>
                  <a:cubicBezTo>
                    <a:pt x="1267958" y="1103104"/>
                    <a:pt x="1283076" y="1043178"/>
                    <a:pt x="1288964" y="936086"/>
                  </a:cubicBezTo>
                  <a:cubicBezTo>
                    <a:pt x="1294851" y="828993"/>
                    <a:pt x="1283423" y="700524"/>
                    <a:pt x="1297904" y="613658"/>
                  </a:cubicBezTo>
                  <a:cubicBezTo>
                    <a:pt x="1312384" y="526792"/>
                    <a:pt x="1338012" y="457478"/>
                    <a:pt x="1375847" y="414892"/>
                  </a:cubicBezTo>
                  <a:close/>
                  <a:moveTo>
                    <a:pt x="598843" y="0"/>
                  </a:moveTo>
                  <a:cubicBezTo>
                    <a:pt x="520995" y="0"/>
                    <a:pt x="457887" y="50813"/>
                    <a:pt x="457887" y="113493"/>
                  </a:cubicBezTo>
                  <a:cubicBezTo>
                    <a:pt x="457887" y="144834"/>
                    <a:pt x="473664" y="173207"/>
                    <a:pt x="499172" y="193746"/>
                  </a:cubicBezTo>
                  <a:lnTo>
                    <a:pt x="542391" y="217207"/>
                  </a:lnTo>
                  <a:cubicBezTo>
                    <a:pt x="542300" y="279067"/>
                    <a:pt x="545410" y="285582"/>
                    <a:pt x="545319" y="347441"/>
                  </a:cubicBezTo>
                  <a:lnTo>
                    <a:pt x="658099" y="346342"/>
                  </a:lnTo>
                  <a:lnTo>
                    <a:pt x="655294" y="217207"/>
                  </a:lnTo>
                  <a:lnTo>
                    <a:pt x="698513" y="193746"/>
                  </a:lnTo>
                  <a:cubicBezTo>
                    <a:pt x="724021" y="173207"/>
                    <a:pt x="739798" y="144834"/>
                    <a:pt x="739798" y="113493"/>
                  </a:cubicBezTo>
                  <a:cubicBezTo>
                    <a:pt x="739798" y="50813"/>
                    <a:pt x="676690" y="0"/>
                    <a:pt x="598843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72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刀剑出鞘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9D07A1-9368-4534-99DA-2F70ECBEE37D}"/>
              </a:ext>
            </a:extLst>
          </p:cNvPr>
          <p:cNvSpPr/>
          <p:nvPr/>
        </p:nvSpPr>
        <p:spPr>
          <a:xfrm>
            <a:off x="1924893" y="1819255"/>
            <a:ext cx="94468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深度学习，是机器学习的一种特定技术，</a:t>
            </a:r>
            <a:endParaRPr lang="en-US" altLang="zh-CN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也是机器学习的一个分支。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F8C3FE-75CA-49E2-8422-48158514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300" r="92500">
                        <a14:foregroundMark x1="91600" y1="16333" x2="90400" y2="21500"/>
                        <a14:foregroundMark x1="92500" y1="22250" x2="85900" y2="25917"/>
                        <a14:foregroundMark x1="91400" y1="23083" x2="91400" y2="23083"/>
                        <a14:foregroundMark x1="90700" y1="25000" x2="90700" y2="25000"/>
                        <a14:foregroundMark x1="90000" y1="24917" x2="90000" y2="24917"/>
                        <a14:foregroundMark x1="9300" y1="60417" x2="9300" y2="60417"/>
                        <a14:foregroundMark x1="16800" y1="57167" x2="16800" y2="56750"/>
                        <a14:foregroundMark x1="17300" y1="57000" x2="17300" y2="57000"/>
                        <a14:foregroundMark x1="18500" y1="57667" x2="18500" y2="57667"/>
                        <a14:foregroundMark x1="18500" y1="57000" x2="18500" y2="57000"/>
                        <a14:foregroundMark x1="18400" y1="56917" x2="18400" y2="56917"/>
                        <a14:foregroundMark x1="18200" y1="56917" x2="18200" y2="56917"/>
                        <a14:foregroundMark x1="17800" y1="56917" x2="17800" y2="5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10" y="2801729"/>
            <a:ext cx="3548380" cy="42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repeatCount="300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3131AC66-0DFF-4E0C-B586-F6E9EE35F3E5}"/>
              </a:ext>
            </a:extLst>
          </p:cNvPr>
          <p:cNvGrpSpPr/>
          <p:nvPr/>
        </p:nvGrpSpPr>
        <p:grpSpPr>
          <a:xfrm>
            <a:off x="1248545" y="808588"/>
            <a:ext cx="1840091" cy="3895688"/>
            <a:chOff x="1248545" y="808588"/>
            <a:chExt cx="1840091" cy="3895688"/>
          </a:xfrm>
        </p:grpSpPr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63A52F45-7473-4FC5-8321-E7293B05783D}"/>
                </a:ext>
              </a:extLst>
            </p:cNvPr>
            <p:cNvGrpSpPr/>
            <p:nvPr/>
          </p:nvGrpSpPr>
          <p:grpSpPr>
            <a:xfrm>
              <a:off x="1248545" y="808588"/>
              <a:ext cx="1840091" cy="2764858"/>
              <a:chOff x="1074515" y="896073"/>
              <a:chExt cx="2316867" cy="3488258"/>
            </a:xfrm>
          </p:grpSpPr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DB048FA1-14A9-44FC-A9D0-ABAE9C2631F7}"/>
                  </a:ext>
                </a:extLst>
              </p:cNvPr>
              <p:cNvGrpSpPr/>
              <p:nvPr/>
            </p:nvGrpSpPr>
            <p:grpSpPr>
              <a:xfrm>
                <a:off x="1074515" y="896073"/>
                <a:ext cx="2316867" cy="3488258"/>
                <a:chOff x="1074515" y="896073"/>
                <a:chExt cx="2741289" cy="4399346"/>
              </a:xfrm>
            </p:grpSpPr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AB8E56B5-7DB1-49C9-918D-C66706BBCE7E}"/>
                    </a:ext>
                  </a:extLst>
                </p:cNvPr>
                <p:cNvSpPr/>
                <p:nvPr/>
              </p:nvSpPr>
              <p:spPr>
                <a:xfrm>
                  <a:off x="1074515" y="1486520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8B434E0A-4E26-46F9-825D-BCC825BDAF0D}"/>
                    </a:ext>
                  </a:extLst>
                </p:cNvPr>
                <p:cNvSpPr/>
                <p:nvPr/>
              </p:nvSpPr>
              <p:spPr>
                <a:xfrm>
                  <a:off x="1074515" y="2076967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6AECFCFE-1D13-4EDE-BF31-D9E7923B4AC8}"/>
                    </a:ext>
                  </a:extLst>
                </p:cNvPr>
                <p:cNvSpPr/>
                <p:nvPr/>
              </p:nvSpPr>
              <p:spPr>
                <a:xfrm>
                  <a:off x="1074515" y="2667414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31402A3B-11D2-4BB1-92D9-0F49428BDAE5}"/>
                    </a:ext>
                  </a:extLst>
                </p:cNvPr>
                <p:cNvSpPr/>
                <p:nvPr/>
              </p:nvSpPr>
              <p:spPr>
                <a:xfrm>
                  <a:off x="1074515" y="3257861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B34F23FB-D9DC-427A-94AE-3212D0AA43C6}"/>
                    </a:ext>
                  </a:extLst>
                </p:cNvPr>
                <p:cNvSpPr/>
                <p:nvPr/>
              </p:nvSpPr>
              <p:spPr>
                <a:xfrm>
                  <a:off x="1074515" y="3848308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ABDEE375-E151-4920-84F6-FDEC88FC99B7}"/>
                    </a:ext>
                  </a:extLst>
                </p:cNvPr>
                <p:cNvSpPr/>
                <p:nvPr/>
              </p:nvSpPr>
              <p:spPr>
                <a:xfrm>
                  <a:off x="1074515" y="4438755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2A839793-37FA-4FD1-B329-05F13046CA22}"/>
                    </a:ext>
                  </a:extLst>
                </p:cNvPr>
                <p:cNvSpPr/>
                <p:nvPr/>
              </p:nvSpPr>
              <p:spPr>
                <a:xfrm>
                  <a:off x="1074515" y="5029201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32F3401E-699D-44AC-92B7-17B019725BE0}"/>
                    </a:ext>
                  </a:extLst>
                </p:cNvPr>
                <p:cNvSpPr/>
                <p:nvPr/>
              </p:nvSpPr>
              <p:spPr>
                <a:xfrm>
                  <a:off x="1074515" y="896073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5EDB560-E6AD-4099-9C80-76C4A1606518}"/>
                    </a:ext>
                  </a:extLst>
                </p:cNvPr>
                <p:cNvSpPr/>
                <p:nvPr/>
              </p:nvSpPr>
              <p:spPr>
                <a:xfrm rot="4757056">
                  <a:off x="2048717" y="2110244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E91006DC-62B2-4D48-88B8-F73139E101B5}"/>
                    </a:ext>
                  </a:extLst>
                </p:cNvPr>
                <p:cNvSpPr/>
                <p:nvPr/>
              </p:nvSpPr>
              <p:spPr>
                <a:xfrm rot="4757056">
                  <a:off x="2048717" y="2700691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8CB3F93B-A678-4F4F-A5F1-36BF8CE0E4A2}"/>
                    </a:ext>
                  </a:extLst>
                </p:cNvPr>
                <p:cNvSpPr/>
                <p:nvPr/>
              </p:nvSpPr>
              <p:spPr>
                <a:xfrm rot="4757056">
                  <a:off x="2048717" y="3291138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C19DAD1F-3CB5-4FB2-92F7-55204BE35525}"/>
                    </a:ext>
                  </a:extLst>
                </p:cNvPr>
                <p:cNvSpPr/>
                <p:nvPr/>
              </p:nvSpPr>
              <p:spPr>
                <a:xfrm rot="4757056">
                  <a:off x="2048717" y="3881585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F8A46D5C-8FF9-4B7B-9620-B3857DA7AE1E}"/>
                    </a:ext>
                  </a:extLst>
                </p:cNvPr>
                <p:cNvSpPr/>
                <p:nvPr/>
              </p:nvSpPr>
              <p:spPr>
                <a:xfrm rot="4757056">
                  <a:off x="2048717" y="4472032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F2286870-6F9F-4FB2-8E30-CD01383D8B9E}"/>
                    </a:ext>
                  </a:extLst>
                </p:cNvPr>
                <p:cNvSpPr/>
                <p:nvPr/>
              </p:nvSpPr>
              <p:spPr>
                <a:xfrm rot="4757056">
                  <a:off x="2048717" y="1519797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B33884CC-9986-4066-B6C2-64ACFFABCD6F}"/>
                    </a:ext>
                  </a:extLst>
                </p:cNvPr>
                <p:cNvCxnSpPr>
                  <a:stCxn id="15" idx="5"/>
                  <a:endCxn id="21" idx="4"/>
                </p:cNvCxnSpPr>
                <p:nvPr/>
              </p:nvCxnSpPr>
              <p:spPr>
                <a:xfrm>
                  <a:off x="1291866" y="1123304"/>
                  <a:ext cx="753385" cy="55435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FB74CC34-B4D3-44B9-AE24-BC9B27095548}"/>
                    </a:ext>
                  </a:extLst>
                </p:cNvPr>
                <p:cNvCxnSpPr>
                  <a:endCxn id="21" idx="4"/>
                </p:cNvCxnSpPr>
                <p:nvPr/>
              </p:nvCxnSpPr>
              <p:spPr>
                <a:xfrm>
                  <a:off x="1329158" y="1654211"/>
                  <a:ext cx="716093" cy="234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ED69514F-73A1-4DE7-A665-9D5869BB6916}"/>
                    </a:ext>
                  </a:extLst>
                </p:cNvPr>
                <p:cNvCxnSpPr>
                  <a:stCxn id="9" idx="6"/>
                  <a:endCxn id="21" idx="4"/>
                </p:cNvCxnSpPr>
                <p:nvPr/>
              </p:nvCxnSpPr>
              <p:spPr>
                <a:xfrm flipV="1">
                  <a:off x="1329158" y="1677656"/>
                  <a:ext cx="716093" cy="5324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86D00BD1-1BAE-49CC-916A-EB27FE4F21C8}"/>
                    </a:ext>
                  </a:extLst>
                </p:cNvPr>
                <p:cNvCxnSpPr>
                  <a:stCxn id="15" idx="5"/>
                  <a:endCxn id="16" idx="4"/>
                </p:cNvCxnSpPr>
                <p:nvPr/>
              </p:nvCxnSpPr>
              <p:spPr>
                <a:xfrm>
                  <a:off x="1291866" y="1123304"/>
                  <a:ext cx="753385" cy="11447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A8EB59A1-E369-4177-A0C6-1F4A4D8EAD84}"/>
                    </a:ext>
                  </a:extLst>
                </p:cNvPr>
                <p:cNvCxnSpPr>
                  <a:stCxn id="8" idx="5"/>
                  <a:endCxn id="16" idx="4"/>
                </p:cNvCxnSpPr>
                <p:nvPr/>
              </p:nvCxnSpPr>
              <p:spPr>
                <a:xfrm>
                  <a:off x="1291866" y="1713751"/>
                  <a:ext cx="753385" cy="55435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81C907E3-8BC9-4558-9D58-D29FD7247A5C}"/>
                    </a:ext>
                  </a:extLst>
                </p:cNvPr>
                <p:cNvCxnSpPr>
                  <a:stCxn id="8" idx="5"/>
                  <a:endCxn id="17" idx="3"/>
                </p:cNvCxnSpPr>
                <p:nvPr/>
              </p:nvCxnSpPr>
              <p:spPr>
                <a:xfrm>
                  <a:off x="1291866" y="1713751"/>
                  <a:ext cx="774952" cy="10490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090E34AA-2E2B-4E09-A9C1-25A0732FC30E}"/>
                    </a:ext>
                  </a:extLst>
                </p:cNvPr>
                <p:cNvCxnSpPr>
                  <a:stCxn id="9" idx="6"/>
                  <a:endCxn id="16" idx="4"/>
                </p:cNvCxnSpPr>
                <p:nvPr/>
              </p:nvCxnSpPr>
              <p:spPr>
                <a:xfrm>
                  <a:off x="1329158" y="2210076"/>
                  <a:ext cx="716093" cy="580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F164F23A-34A9-40BE-9550-CF103DB1C3CC}"/>
                    </a:ext>
                  </a:extLst>
                </p:cNvPr>
                <p:cNvCxnSpPr>
                  <a:stCxn id="9" idx="6"/>
                  <a:endCxn id="17" idx="4"/>
                </p:cNvCxnSpPr>
                <p:nvPr/>
              </p:nvCxnSpPr>
              <p:spPr>
                <a:xfrm>
                  <a:off x="1329158" y="2210076"/>
                  <a:ext cx="716093" cy="6484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A30D5312-6E0B-4331-BE3D-75398B82A181}"/>
                    </a:ext>
                  </a:extLst>
                </p:cNvPr>
                <p:cNvCxnSpPr>
                  <a:stCxn id="10" idx="6"/>
                  <a:endCxn id="16" idx="4"/>
                </p:cNvCxnSpPr>
                <p:nvPr/>
              </p:nvCxnSpPr>
              <p:spPr>
                <a:xfrm flipV="1">
                  <a:off x="1329158" y="2268103"/>
                  <a:ext cx="716093" cy="5324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19A8773E-737D-4C15-9E17-F93F39050F6A}"/>
                    </a:ext>
                  </a:extLst>
                </p:cNvPr>
                <p:cNvCxnSpPr>
                  <a:stCxn id="10" idx="6"/>
                  <a:endCxn id="17" idx="4"/>
                </p:cNvCxnSpPr>
                <p:nvPr/>
              </p:nvCxnSpPr>
              <p:spPr>
                <a:xfrm>
                  <a:off x="1329158" y="2800523"/>
                  <a:ext cx="716093" cy="580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09F31AAC-9547-483C-BCC4-F6429FF1A5C1}"/>
                    </a:ext>
                  </a:extLst>
                </p:cNvPr>
                <p:cNvCxnSpPr>
                  <a:stCxn id="10" idx="5"/>
                  <a:endCxn id="18" idx="4"/>
                </p:cNvCxnSpPr>
                <p:nvPr/>
              </p:nvCxnSpPr>
              <p:spPr>
                <a:xfrm>
                  <a:off x="1291866" y="2894645"/>
                  <a:ext cx="753385" cy="55435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59EF7E84-A5ED-44C3-925C-51D997D6DCF3}"/>
                    </a:ext>
                  </a:extLst>
                </p:cNvPr>
                <p:cNvCxnSpPr>
                  <a:stCxn id="11" idx="7"/>
                  <a:endCxn id="17" idx="4"/>
                </p:cNvCxnSpPr>
                <p:nvPr/>
              </p:nvCxnSpPr>
              <p:spPr>
                <a:xfrm flipV="1">
                  <a:off x="1291866" y="2858550"/>
                  <a:ext cx="753385" cy="43829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081F7B48-9B7E-4E08-8938-FE93362EE02C}"/>
                    </a:ext>
                  </a:extLst>
                </p:cNvPr>
                <p:cNvCxnSpPr>
                  <a:cxnSpLocks/>
                  <a:stCxn id="11" idx="6"/>
                  <a:endCxn id="18" idx="4"/>
                </p:cNvCxnSpPr>
                <p:nvPr/>
              </p:nvCxnSpPr>
              <p:spPr>
                <a:xfrm>
                  <a:off x="1329158" y="3390970"/>
                  <a:ext cx="716093" cy="580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46BD49C2-CAE8-463D-9BD7-964EE26F400D}"/>
                    </a:ext>
                  </a:extLst>
                </p:cNvPr>
                <p:cNvCxnSpPr>
                  <a:stCxn id="11" idx="6"/>
                  <a:endCxn id="19" idx="3"/>
                </p:cNvCxnSpPr>
                <p:nvPr/>
              </p:nvCxnSpPr>
              <p:spPr>
                <a:xfrm>
                  <a:off x="1329158" y="3390970"/>
                  <a:ext cx="737660" cy="5527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B40279BC-B92B-4430-9B0D-90237D66A354}"/>
                    </a:ext>
                  </a:extLst>
                </p:cNvPr>
                <p:cNvCxnSpPr>
                  <a:stCxn id="12" idx="6"/>
                  <a:endCxn id="18" idx="4"/>
                </p:cNvCxnSpPr>
                <p:nvPr/>
              </p:nvCxnSpPr>
              <p:spPr>
                <a:xfrm flipV="1">
                  <a:off x="1329158" y="3448997"/>
                  <a:ext cx="716093" cy="5324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DF8C77E3-D224-45BE-AD63-FB78DB192691}"/>
                    </a:ext>
                  </a:extLst>
                </p:cNvPr>
                <p:cNvCxnSpPr>
                  <a:stCxn id="12" idx="6"/>
                  <a:endCxn id="19" idx="3"/>
                </p:cNvCxnSpPr>
                <p:nvPr/>
              </p:nvCxnSpPr>
              <p:spPr>
                <a:xfrm flipV="1">
                  <a:off x="1329158" y="3943735"/>
                  <a:ext cx="737660" cy="376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3BCFE8DE-1D43-43C6-B174-D077EED13526}"/>
                    </a:ext>
                  </a:extLst>
                </p:cNvPr>
                <p:cNvCxnSpPr>
                  <a:stCxn id="12" idx="6"/>
                  <a:endCxn id="20" idx="3"/>
                </p:cNvCxnSpPr>
                <p:nvPr/>
              </p:nvCxnSpPr>
              <p:spPr>
                <a:xfrm>
                  <a:off x="1329158" y="3981417"/>
                  <a:ext cx="737660" cy="5527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3EFB7619-D580-4CA8-868E-F0DB6149C699}"/>
                    </a:ext>
                  </a:extLst>
                </p:cNvPr>
                <p:cNvCxnSpPr>
                  <a:stCxn id="13" idx="6"/>
                  <a:endCxn id="19" idx="4"/>
                </p:cNvCxnSpPr>
                <p:nvPr/>
              </p:nvCxnSpPr>
              <p:spPr>
                <a:xfrm flipV="1">
                  <a:off x="1329158" y="4039444"/>
                  <a:ext cx="716093" cy="5324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4A513359-1416-4E19-942E-F4D5CA1E9FDD}"/>
                    </a:ext>
                  </a:extLst>
                </p:cNvPr>
                <p:cNvCxnSpPr>
                  <a:stCxn id="13" idx="6"/>
                  <a:endCxn id="18" idx="5"/>
                </p:cNvCxnSpPr>
                <p:nvPr/>
              </p:nvCxnSpPr>
              <p:spPr>
                <a:xfrm flipV="1">
                  <a:off x="1329158" y="3530207"/>
                  <a:ext cx="771140" cy="104165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45A11652-9224-4516-9B91-2FA18646E207}"/>
                    </a:ext>
                  </a:extLst>
                </p:cNvPr>
                <p:cNvCxnSpPr>
                  <a:cxnSpLocks/>
                  <a:stCxn id="14" idx="6"/>
                  <a:endCxn id="20" idx="5"/>
                </p:cNvCxnSpPr>
                <p:nvPr/>
              </p:nvCxnSpPr>
              <p:spPr>
                <a:xfrm flipV="1">
                  <a:off x="1329158" y="4711101"/>
                  <a:ext cx="771140" cy="4512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64DC47A7-FC92-451D-A278-84DDA88D559A}"/>
                    </a:ext>
                  </a:extLst>
                </p:cNvPr>
                <p:cNvCxnSpPr>
                  <a:stCxn id="14" idx="6"/>
                  <a:endCxn id="19" idx="4"/>
                </p:cNvCxnSpPr>
                <p:nvPr/>
              </p:nvCxnSpPr>
              <p:spPr>
                <a:xfrm flipV="1">
                  <a:off x="1329158" y="4039444"/>
                  <a:ext cx="716093" cy="11228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94BB34E4-B7F9-4999-B828-CE9B0240180E}"/>
                    </a:ext>
                  </a:extLst>
                </p:cNvPr>
                <p:cNvCxnSpPr>
                  <a:stCxn id="13" idx="6"/>
                  <a:endCxn id="20" idx="4"/>
                </p:cNvCxnSpPr>
                <p:nvPr/>
              </p:nvCxnSpPr>
              <p:spPr>
                <a:xfrm>
                  <a:off x="1329158" y="4571864"/>
                  <a:ext cx="716093" cy="580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7AE733C-8217-4F69-92EA-1B7219B8AF4F}"/>
                    </a:ext>
                  </a:extLst>
                </p:cNvPr>
                <p:cNvSpPr/>
                <p:nvPr/>
              </p:nvSpPr>
              <p:spPr>
                <a:xfrm rot="4757056">
                  <a:off x="2857148" y="2725440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ED60E944-ABA6-49BD-B1B7-727336BAC8DA}"/>
                    </a:ext>
                  </a:extLst>
                </p:cNvPr>
                <p:cNvSpPr/>
                <p:nvPr/>
              </p:nvSpPr>
              <p:spPr>
                <a:xfrm rot="4757056">
                  <a:off x="2857148" y="3315887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1A47CB5C-2BCE-4CDF-9D98-56338000033B}"/>
                    </a:ext>
                  </a:extLst>
                </p:cNvPr>
                <p:cNvSpPr/>
                <p:nvPr/>
              </p:nvSpPr>
              <p:spPr>
                <a:xfrm rot="4757056">
                  <a:off x="2857148" y="3906334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0381044B-288C-47CD-9544-0DFE6DE14AD6}"/>
                    </a:ext>
                  </a:extLst>
                </p:cNvPr>
                <p:cNvSpPr/>
                <p:nvPr/>
              </p:nvSpPr>
              <p:spPr>
                <a:xfrm rot="4757056">
                  <a:off x="2857148" y="2134993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226CCC66-C643-4140-AE89-55D593FDA75A}"/>
                    </a:ext>
                  </a:extLst>
                </p:cNvPr>
                <p:cNvCxnSpPr>
                  <a:stCxn id="21" idx="7"/>
                  <a:endCxn id="74" idx="3"/>
                </p:cNvCxnSpPr>
                <p:nvPr/>
              </p:nvCxnSpPr>
              <p:spPr>
                <a:xfrm>
                  <a:off x="2285259" y="1723865"/>
                  <a:ext cx="589990" cy="4732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0B344156-CC60-40B5-A4A8-EC8FBEAA324C}"/>
                    </a:ext>
                  </a:extLst>
                </p:cNvPr>
                <p:cNvCxnSpPr>
                  <a:stCxn id="21" idx="7"/>
                  <a:endCxn id="71" idx="3"/>
                </p:cNvCxnSpPr>
                <p:nvPr/>
              </p:nvCxnSpPr>
              <p:spPr>
                <a:xfrm>
                  <a:off x="2285259" y="1723865"/>
                  <a:ext cx="589990" cy="10637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AA4568D1-A443-4C74-95DB-F2888CBE2FD8}"/>
                    </a:ext>
                  </a:extLst>
                </p:cNvPr>
                <p:cNvCxnSpPr>
                  <a:cxnSpLocks/>
                  <a:stCxn id="16" idx="0"/>
                  <a:endCxn id="74" idx="4"/>
                </p:cNvCxnSpPr>
                <p:nvPr/>
              </p:nvCxnSpPr>
              <p:spPr>
                <a:xfrm>
                  <a:off x="2306826" y="2218604"/>
                  <a:ext cx="546856" cy="742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F6FEB0C2-8FBA-47CB-95AB-BCAD197A3DCA}"/>
                    </a:ext>
                  </a:extLst>
                </p:cNvPr>
                <p:cNvCxnSpPr>
                  <a:cxnSpLocks/>
                  <a:stCxn id="16" idx="7"/>
                  <a:endCxn id="71" idx="3"/>
                </p:cNvCxnSpPr>
                <p:nvPr/>
              </p:nvCxnSpPr>
              <p:spPr>
                <a:xfrm>
                  <a:off x="2285259" y="2314312"/>
                  <a:ext cx="589990" cy="4732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E8CE040-46C2-4193-BDEA-EEA8922E72A6}"/>
                    </a:ext>
                  </a:extLst>
                </p:cNvPr>
                <p:cNvCxnSpPr>
                  <a:stCxn id="16" idx="7"/>
                  <a:endCxn id="72" idx="3"/>
                </p:cNvCxnSpPr>
                <p:nvPr/>
              </p:nvCxnSpPr>
              <p:spPr>
                <a:xfrm>
                  <a:off x="2285259" y="2314312"/>
                  <a:ext cx="589990" cy="10637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64740BCB-E256-43C7-86BE-A3F8884587CB}"/>
                    </a:ext>
                  </a:extLst>
                </p:cNvPr>
                <p:cNvCxnSpPr>
                  <a:cxnSpLocks/>
                  <a:stCxn id="17" idx="0"/>
                  <a:endCxn id="74" idx="5"/>
                </p:cNvCxnSpPr>
                <p:nvPr/>
              </p:nvCxnSpPr>
              <p:spPr>
                <a:xfrm flipV="1">
                  <a:off x="2306826" y="2374062"/>
                  <a:ext cx="601903" cy="4349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E5D4D257-7062-47EA-A55F-ED04EBA59C07}"/>
                    </a:ext>
                  </a:extLst>
                </p:cNvPr>
                <p:cNvCxnSpPr>
                  <a:stCxn id="17" idx="7"/>
                  <a:endCxn id="71" idx="4"/>
                </p:cNvCxnSpPr>
                <p:nvPr/>
              </p:nvCxnSpPr>
              <p:spPr>
                <a:xfrm flipV="1">
                  <a:off x="2285259" y="2883299"/>
                  <a:ext cx="568423" cy="214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ECC86FB0-AFF2-4718-B18F-747535C75F8F}"/>
                    </a:ext>
                  </a:extLst>
                </p:cNvPr>
                <p:cNvCxnSpPr>
                  <a:stCxn id="18" idx="0"/>
                  <a:endCxn id="71" idx="6"/>
                </p:cNvCxnSpPr>
                <p:nvPr/>
              </p:nvCxnSpPr>
              <p:spPr>
                <a:xfrm flipV="1">
                  <a:off x="2306826" y="2983650"/>
                  <a:ext cx="701317" cy="4158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54BD8865-FED6-4FE8-B6ED-7CF997088B11}"/>
                    </a:ext>
                  </a:extLst>
                </p:cNvPr>
                <p:cNvCxnSpPr>
                  <a:stCxn id="18" idx="7"/>
                  <a:endCxn id="72" idx="4"/>
                </p:cNvCxnSpPr>
                <p:nvPr/>
              </p:nvCxnSpPr>
              <p:spPr>
                <a:xfrm flipV="1">
                  <a:off x="2285259" y="3473746"/>
                  <a:ext cx="568423" cy="214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A686A98A-406E-4866-BA16-58827BB941D6}"/>
                    </a:ext>
                  </a:extLst>
                </p:cNvPr>
                <p:cNvCxnSpPr>
                  <a:stCxn id="18" idx="7"/>
                  <a:endCxn id="73" idx="3"/>
                </p:cNvCxnSpPr>
                <p:nvPr/>
              </p:nvCxnSpPr>
              <p:spPr>
                <a:xfrm>
                  <a:off x="2285259" y="3495206"/>
                  <a:ext cx="589990" cy="4732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BFFA4EFF-0EFB-4FC1-9BD1-42E1FAC3BC64}"/>
                    </a:ext>
                  </a:extLst>
                </p:cNvPr>
                <p:cNvCxnSpPr>
                  <a:cxnSpLocks/>
                  <a:stCxn id="19" idx="7"/>
                  <a:endCxn id="73" idx="5"/>
                </p:cNvCxnSpPr>
                <p:nvPr/>
              </p:nvCxnSpPr>
              <p:spPr>
                <a:xfrm>
                  <a:off x="2285259" y="4085653"/>
                  <a:ext cx="623470" cy="597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DEA0706E-460E-4DAD-8736-928A4AC53332}"/>
                    </a:ext>
                  </a:extLst>
                </p:cNvPr>
                <p:cNvCxnSpPr>
                  <a:stCxn id="19" idx="0"/>
                  <a:endCxn id="72" idx="5"/>
                </p:cNvCxnSpPr>
                <p:nvPr/>
              </p:nvCxnSpPr>
              <p:spPr>
                <a:xfrm flipV="1">
                  <a:off x="2306826" y="3554956"/>
                  <a:ext cx="601903" cy="4349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>
                  <a:extLst>
                    <a:ext uri="{FF2B5EF4-FFF2-40B4-BE49-F238E27FC236}">
                      <a16:creationId xmlns:a16="http://schemas.microsoft.com/office/drawing/2014/main" id="{5E6FEB42-A1FC-4581-9E7D-AE9DCC2B9242}"/>
                    </a:ext>
                  </a:extLst>
                </p:cNvPr>
                <p:cNvCxnSpPr>
                  <a:stCxn id="20" idx="0"/>
                  <a:endCxn id="73" idx="5"/>
                </p:cNvCxnSpPr>
                <p:nvPr/>
              </p:nvCxnSpPr>
              <p:spPr>
                <a:xfrm flipV="1">
                  <a:off x="2306826" y="4145403"/>
                  <a:ext cx="601903" cy="4349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377A48B1-36DF-455F-BC21-A4A3FCDE1746}"/>
                    </a:ext>
                  </a:extLst>
                </p:cNvPr>
                <p:cNvCxnSpPr>
                  <a:stCxn id="20" idx="1"/>
                  <a:endCxn id="72" idx="5"/>
                </p:cNvCxnSpPr>
                <p:nvPr/>
              </p:nvCxnSpPr>
              <p:spPr>
                <a:xfrm flipV="1">
                  <a:off x="2251779" y="3554956"/>
                  <a:ext cx="656950" cy="9442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51B10357-76B2-4D7A-94D7-397F51761905}"/>
                    </a:ext>
                  </a:extLst>
                </p:cNvPr>
                <p:cNvCxnSpPr>
                  <a:stCxn id="19" idx="1"/>
                  <a:endCxn id="71" idx="5"/>
                </p:cNvCxnSpPr>
                <p:nvPr/>
              </p:nvCxnSpPr>
              <p:spPr>
                <a:xfrm flipV="1">
                  <a:off x="2251779" y="2964509"/>
                  <a:ext cx="656950" cy="9442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9220A144-1E58-4A06-9A25-B940AF6FEE8F}"/>
                    </a:ext>
                  </a:extLst>
                </p:cNvPr>
                <p:cNvSpPr/>
                <p:nvPr/>
              </p:nvSpPr>
              <p:spPr>
                <a:xfrm rot="4757056">
                  <a:off x="3555373" y="2700692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9A7829E9-4B4A-4483-81D4-30AF69627DC0}"/>
                    </a:ext>
                  </a:extLst>
                </p:cNvPr>
                <p:cNvSpPr/>
                <p:nvPr/>
              </p:nvSpPr>
              <p:spPr>
                <a:xfrm rot="4757056">
                  <a:off x="3555373" y="3291139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6D93CD28-4ED3-46B0-8903-BDEFD305341B}"/>
                    </a:ext>
                  </a:extLst>
                </p:cNvPr>
                <p:cNvSpPr/>
                <p:nvPr/>
              </p:nvSpPr>
              <p:spPr>
                <a:xfrm rot="4757056">
                  <a:off x="3555373" y="3881586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9E6908BF-7200-4C10-8F47-D573106F3205}"/>
                    </a:ext>
                  </a:extLst>
                </p:cNvPr>
                <p:cNvSpPr/>
                <p:nvPr/>
              </p:nvSpPr>
              <p:spPr>
                <a:xfrm rot="4757056">
                  <a:off x="3555373" y="2110245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cxnSp>
              <p:nvCxnSpPr>
                <p:cNvPr id="118" name="直接连接符 117">
                  <a:extLst>
                    <a:ext uri="{FF2B5EF4-FFF2-40B4-BE49-F238E27FC236}">
                      <a16:creationId xmlns:a16="http://schemas.microsoft.com/office/drawing/2014/main" id="{2BC8DEB3-373E-4F34-8295-275E32639916}"/>
                    </a:ext>
                  </a:extLst>
                </p:cNvPr>
                <p:cNvCxnSpPr>
                  <a:cxnSpLocks/>
                  <a:stCxn id="74" idx="0"/>
                  <a:endCxn id="116" idx="3"/>
                </p:cNvCxnSpPr>
                <p:nvPr/>
              </p:nvCxnSpPr>
              <p:spPr>
                <a:xfrm flipV="1">
                  <a:off x="3115257" y="2172395"/>
                  <a:ext cx="458217" cy="7095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>
                  <a:extLst>
                    <a:ext uri="{FF2B5EF4-FFF2-40B4-BE49-F238E27FC236}">
                      <a16:creationId xmlns:a16="http://schemas.microsoft.com/office/drawing/2014/main" id="{4ABA0D20-945C-4665-A603-88E52F223A16}"/>
                    </a:ext>
                  </a:extLst>
                </p:cNvPr>
                <p:cNvCxnSpPr>
                  <a:stCxn id="74" idx="7"/>
                  <a:endCxn id="113" idx="3"/>
                </p:cNvCxnSpPr>
                <p:nvPr/>
              </p:nvCxnSpPr>
              <p:spPr>
                <a:xfrm>
                  <a:off x="3093690" y="2339061"/>
                  <a:ext cx="479784" cy="42378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758FD4D3-29D1-4E42-92CE-46B6B00DDA1B}"/>
                    </a:ext>
                  </a:extLst>
                </p:cNvPr>
                <p:cNvCxnSpPr>
                  <a:stCxn id="71" idx="0"/>
                  <a:endCxn id="116" idx="4"/>
                </p:cNvCxnSpPr>
                <p:nvPr/>
              </p:nvCxnSpPr>
              <p:spPr>
                <a:xfrm flipV="1">
                  <a:off x="3115257" y="2268104"/>
                  <a:ext cx="436650" cy="565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5B19121D-377A-40C7-B011-DC5575452B37}"/>
                    </a:ext>
                  </a:extLst>
                </p:cNvPr>
                <p:cNvCxnSpPr>
                  <a:stCxn id="71" idx="0"/>
                  <a:endCxn id="113" idx="3"/>
                </p:cNvCxnSpPr>
                <p:nvPr/>
              </p:nvCxnSpPr>
              <p:spPr>
                <a:xfrm flipV="1">
                  <a:off x="3115257" y="2762842"/>
                  <a:ext cx="458217" cy="7095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5BE997E5-07F7-4F4F-B0F6-07E26D54A6BC}"/>
                    </a:ext>
                  </a:extLst>
                </p:cNvPr>
                <p:cNvCxnSpPr>
                  <a:stCxn id="71" idx="7"/>
                  <a:endCxn id="114" idx="3"/>
                </p:cNvCxnSpPr>
                <p:nvPr/>
              </p:nvCxnSpPr>
              <p:spPr>
                <a:xfrm>
                  <a:off x="3093690" y="2929508"/>
                  <a:ext cx="479784" cy="42378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>
                  <a:extLst>
                    <a:ext uri="{FF2B5EF4-FFF2-40B4-BE49-F238E27FC236}">
                      <a16:creationId xmlns:a16="http://schemas.microsoft.com/office/drawing/2014/main" id="{A7E4B15D-F585-49DA-925D-943F2F21BDBD}"/>
                    </a:ext>
                  </a:extLst>
                </p:cNvPr>
                <p:cNvCxnSpPr>
                  <a:stCxn id="72" idx="1"/>
                  <a:endCxn id="113" idx="4"/>
                </p:cNvCxnSpPr>
                <p:nvPr/>
              </p:nvCxnSpPr>
              <p:spPr>
                <a:xfrm flipV="1">
                  <a:off x="3060210" y="2858551"/>
                  <a:ext cx="491697" cy="4844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EFA1E5C7-5158-4ADB-8108-5AF042739AEF}"/>
                    </a:ext>
                  </a:extLst>
                </p:cNvPr>
                <p:cNvCxnSpPr>
                  <a:cxnSpLocks/>
                  <a:stCxn id="72" idx="0"/>
                  <a:endCxn id="114" idx="4"/>
                </p:cNvCxnSpPr>
                <p:nvPr/>
              </p:nvCxnSpPr>
              <p:spPr>
                <a:xfrm>
                  <a:off x="3115257" y="3424247"/>
                  <a:ext cx="436650" cy="247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9B2D5E3E-F4A1-4FAD-86C0-5493603A644B}"/>
                    </a:ext>
                  </a:extLst>
                </p:cNvPr>
                <p:cNvCxnSpPr>
                  <a:stCxn id="72" idx="6"/>
                  <a:endCxn id="115" idx="3"/>
                </p:cNvCxnSpPr>
                <p:nvPr/>
              </p:nvCxnSpPr>
              <p:spPr>
                <a:xfrm>
                  <a:off x="3008143" y="3574097"/>
                  <a:ext cx="565331" cy="3696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1E1F2DB4-E4A6-4AB2-A168-3966F896566D}"/>
                    </a:ext>
                  </a:extLst>
                </p:cNvPr>
                <p:cNvCxnSpPr>
                  <a:stCxn id="73" idx="7"/>
                  <a:endCxn id="115" idx="4"/>
                </p:cNvCxnSpPr>
                <p:nvPr/>
              </p:nvCxnSpPr>
              <p:spPr>
                <a:xfrm flipV="1">
                  <a:off x="3093690" y="4039445"/>
                  <a:ext cx="458217" cy="7095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502B9B68-B5EE-41A1-BE73-F3F72692D412}"/>
                    </a:ext>
                  </a:extLst>
                </p:cNvPr>
                <p:cNvCxnSpPr>
                  <a:stCxn id="73" idx="0"/>
                  <a:endCxn id="114" idx="5"/>
                </p:cNvCxnSpPr>
                <p:nvPr/>
              </p:nvCxnSpPr>
              <p:spPr>
                <a:xfrm flipV="1">
                  <a:off x="3115257" y="3530208"/>
                  <a:ext cx="491697" cy="4844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1" name="直接连接符 220">
                <a:extLst>
                  <a:ext uri="{FF2B5EF4-FFF2-40B4-BE49-F238E27FC236}">
                    <a16:creationId xmlns:a16="http://schemas.microsoft.com/office/drawing/2014/main" id="{440229F5-50C6-4708-9781-BA2F5EF433A6}"/>
                  </a:ext>
                </a:extLst>
              </p:cNvPr>
              <p:cNvCxnSpPr>
                <a:stCxn id="17" idx="6"/>
                <a:endCxn id="72" idx="3"/>
              </p:cNvCxnSpPr>
              <p:nvPr/>
            </p:nvCxnSpPr>
            <p:spPr>
              <a:xfrm>
                <a:off x="2024265" y="2531698"/>
                <a:ext cx="573059" cy="3332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352C655D-792F-4FE9-A252-F5042110B739}"/>
                </a:ext>
              </a:extLst>
            </p:cNvPr>
            <p:cNvSpPr txBox="1"/>
            <p:nvPr/>
          </p:nvSpPr>
          <p:spPr>
            <a:xfrm>
              <a:off x="1426796" y="4179260"/>
              <a:ext cx="1352646" cy="5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</a:rPr>
                <a:t>输入层</a:t>
              </a:r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5A5F710C-BCC1-4202-B187-9869BD532CE6}"/>
              </a:ext>
            </a:extLst>
          </p:cNvPr>
          <p:cNvGrpSpPr/>
          <p:nvPr/>
        </p:nvGrpSpPr>
        <p:grpSpPr>
          <a:xfrm>
            <a:off x="4823743" y="1547960"/>
            <a:ext cx="1352646" cy="3130107"/>
            <a:chOff x="4823743" y="1547960"/>
            <a:chExt cx="1352646" cy="3130107"/>
          </a:xfrm>
        </p:grpSpPr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6781785B-2451-4C84-90C4-073E027113B3}"/>
                </a:ext>
              </a:extLst>
            </p:cNvPr>
            <p:cNvGrpSpPr/>
            <p:nvPr/>
          </p:nvGrpSpPr>
          <p:grpSpPr>
            <a:xfrm>
              <a:off x="4959816" y="1547960"/>
              <a:ext cx="876268" cy="1386596"/>
              <a:chOff x="5018802" y="1512046"/>
              <a:chExt cx="1250807" cy="2250453"/>
            </a:xfrm>
          </p:grpSpPr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64955A87-D446-441C-A819-ABE3F2E81003}"/>
                  </a:ext>
                </a:extLst>
              </p:cNvPr>
              <p:cNvGrpSpPr/>
              <p:nvPr/>
            </p:nvGrpSpPr>
            <p:grpSpPr>
              <a:xfrm>
                <a:off x="5018802" y="1512046"/>
                <a:ext cx="1250807" cy="2250453"/>
                <a:chOff x="4938530" y="1454626"/>
                <a:chExt cx="1772874" cy="3206878"/>
              </a:xfrm>
            </p:grpSpPr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73AA2953-5D39-412E-9F15-D73F6F8F2F75}"/>
                    </a:ext>
                  </a:extLst>
                </p:cNvPr>
                <p:cNvSpPr/>
                <p:nvPr/>
              </p:nvSpPr>
              <p:spPr>
                <a:xfrm rot="4757056">
                  <a:off x="4944317" y="2039286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B633F3B7-CF2A-4017-BF0F-8F3FE15699F4}"/>
                    </a:ext>
                  </a:extLst>
                </p:cNvPr>
                <p:cNvSpPr/>
                <p:nvPr/>
              </p:nvSpPr>
              <p:spPr>
                <a:xfrm rot="4757056">
                  <a:off x="4944317" y="2629733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D0AD74CE-5415-467B-896F-4A81121F999B}"/>
                    </a:ext>
                  </a:extLst>
                </p:cNvPr>
                <p:cNvSpPr/>
                <p:nvPr/>
              </p:nvSpPr>
              <p:spPr>
                <a:xfrm rot="4757056">
                  <a:off x="4944317" y="3220180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3FBEBE14-2570-4FE7-820E-AAEE0483007F}"/>
                    </a:ext>
                  </a:extLst>
                </p:cNvPr>
                <p:cNvSpPr/>
                <p:nvPr/>
              </p:nvSpPr>
              <p:spPr>
                <a:xfrm rot="4757056">
                  <a:off x="4944317" y="3810627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id="{D071AF1F-9667-404C-B65D-432F120898F1}"/>
                    </a:ext>
                  </a:extLst>
                </p:cNvPr>
                <p:cNvSpPr/>
                <p:nvPr/>
              </p:nvSpPr>
              <p:spPr>
                <a:xfrm rot="4757056">
                  <a:off x="4944317" y="4401074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644A6228-5C79-4E39-8433-8FCBBB168892}"/>
                    </a:ext>
                  </a:extLst>
                </p:cNvPr>
                <p:cNvSpPr/>
                <p:nvPr/>
              </p:nvSpPr>
              <p:spPr>
                <a:xfrm rot="4757056">
                  <a:off x="4944317" y="1448839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93288715-55EB-4318-84A2-76918E5E105A}"/>
                    </a:ext>
                  </a:extLst>
                </p:cNvPr>
                <p:cNvSpPr/>
                <p:nvPr/>
              </p:nvSpPr>
              <p:spPr>
                <a:xfrm rot="4757056">
                  <a:off x="5752748" y="2654482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0A7DC8C1-6CF5-4E78-9F96-2D696CC49717}"/>
                    </a:ext>
                  </a:extLst>
                </p:cNvPr>
                <p:cNvSpPr/>
                <p:nvPr/>
              </p:nvSpPr>
              <p:spPr>
                <a:xfrm rot="4757056">
                  <a:off x="5752748" y="3244929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3DEA5DB6-33F4-41C0-AA11-739C977512D2}"/>
                    </a:ext>
                  </a:extLst>
                </p:cNvPr>
                <p:cNvSpPr/>
                <p:nvPr/>
              </p:nvSpPr>
              <p:spPr>
                <a:xfrm rot="4757056">
                  <a:off x="5752748" y="3835376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1C5D1BD1-AE99-4C68-9CF9-C36433446E67}"/>
                    </a:ext>
                  </a:extLst>
                </p:cNvPr>
                <p:cNvSpPr/>
                <p:nvPr/>
              </p:nvSpPr>
              <p:spPr>
                <a:xfrm rot="4757056">
                  <a:off x="5752748" y="2064035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312FA5AE-ED57-4F2F-8D45-10AA951AA1BB}"/>
                    </a:ext>
                  </a:extLst>
                </p:cNvPr>
                <p:cNvCxnSpPr>
                  <a:stCxn id="144" idx="7"/>
                  <a:endCxn id="148" idx="3"/>
                </p:cNvCxnSpPr>
                <p:nvPr/>
              </p:nvCxnSpPr>
              <p:spPr>
                <a:xfrm>
                  <a:off x="5180859" y="1652907"/>
                  <a:ext cx="589990" cy="4732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>
                  <a:extLst>
                    <a:ext uri="{FF2B5EF4-FFF2-40B4-BE49-F238E27FC236}">
                      <a16:creationId xmlns:a16="http://schemas.microsoft.com/office/drawing/2014/main" id="{5C4EEC87-E3C1-44BE-8A72-86F6FCDAA5F1}"/>
                    </a:ext>
                  </a:extLst>
                </p:cNvPr>
                <p:cNvCxnSpPr>
                  <a:stCxn id="144" idx="7"/>
                  <a:endCxn id="145" idx="3"/>
                </p:cNvCxnSpPr>
                <p:nvPr/>
              </p:nvCxnSpPr>
              <p:spPr>
                <a:xfrm>
                  <a:off x="5180859" y="1652907"/>
                  <a:ext cx="589990" cy="10637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DF77420A-D858-494C-B4E1-C8CF2CEF11AF}"/>
                    </a:ext>
                  </a:extLst>
                </p:cNvPr>
                <p:cNvCxnSpPr>
                  <a:cxnSpLocks/>
                  <a:stCxn id="139" idx="0"/>
                  <a:endCxn id="148" idx="4"/>
                </p:cNvCxnSpPr>
                <p:nvPr/>
              </p:nvCxnSpPr>
              <p:spPr>
                <a:xfrm>
                  <a:off x="5202426" y="2147646"/>
                  <a:ext cx="546856" cy="742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4F8ACEAA-47F7-43D0-8B97-4D3970C23F07}"/>
                    </a:ext>
                  </a:extLst>
                </p:cNvPr>
                <p:cNvCxnSpPr>
                  <a:cxnSpLocks/>
                  <a:stCxn id="139" idx="7"/>
                  <a:endCxn id="145" idx="3"/>
                </p:cNvCxnSpPr>
                <p:nvPr/>
              </p:nvCxnSpPr>
              <p:spPr>
                <a:xfrm>
                  <a:off x="5180859" y="2243354"/>
                  <a:ext cx="589990" cy="4732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B4A43BA6-357A-47CB-A1F8-2818EF5239D6}"/>
                    </a:ext>
                  </a:extLst>
                </p:cNvPr>
                <p:cNvCxnSpPr>
                  <a:stCxn id="139" idx="7"/>
                  <a:endCxn id="146" idx="3"/>
                </p:cNvCxnSpPr>
                <p:nvPr/>
              </p:nvCxnSpPr>
              <p:spPr>
                <a:xfrm>
                  <a:off x="5180859" y="2243354"/>
                  <a:ext cx="589990" cy="10637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DB2BCC2B-EF50-4AB5-AA2A-FCAC85BAFFE0}"/>
                    </a:ext>
                  </a:extLst>
                </p:cNvPr>
                <p:cNvCxnSpPr>
                  <a:cxnSpLocks/>
                  <a:stCxn id="140" idx="0"/>
                  <a:endCxn id="148" idx="5"/>
                </p:cNvCxnSpPr>
                <p:nvPr/>
              </p:nvCxnSpPr>
              <p:spPr>
                <a:xfrm flipV="1">
                  <a:off x="5202426" y="2303104"/>
                  <a:ext cx="601903" cy="4349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E84847E2-1D66-4D9E-85EE-00A409C3090F}"/>
                    </a:ext>
                  </a:extLst>
                </p:cNvPr>
                <p:cNvCxnSpPr>
                  <a:stCxn id="140" idx="7"/>
                  <a:endCxn id="145" idx="4"/>
                </p:cNvCxnSpPr>
                <p:nvPr/>
              </p:nvCxnSpPr>
              <p:spPr>
                <a:xfrm flipV="1">
                  <a:off x="5180859" y="2812341"/>
                  <a:ext cx="568423" cy="214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4CC1A5CA-36A9-4D35-BA7F-CF03358C2A0E}"/>
                    </a:ext>
                  </a:extLst>
                </p:cNvPr>
                <p:cNvCxnSpPr>
                  <a:stCxn id="141" idx="0"/>
                  <a:endCxn id="145" idx="6"/>
                </p:cNvCxnSpPr>
                <p:nvPr/>
              </p:nvCxnSpPr>
              <p:spPr>
                <a:xfrm flipV="1">
                  <a:off x="5202426" y="2912692"/>
                  <a:ext cx="701317" cy="4158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659C8883-0152-40F1-B09A-1A1BCA7A824E}"/>
                    </a:ext>
                  </a:extLst>
                </p:cNvPr>
                <p:cNvCxnSpPr>
                  <a:stCxn id="141" idx="7"/>
                  <a:endCxn id="146" idx="4"/>
                </p:cNvCxnSpPr>
                <p:nvPr/>
              </p:nvCxnSpPr>
              <p:spPr>
                <a:xfrm flipV="1">
                  <a:off x="5180859" y="3402788"/>
                  <a:ext cx="568423" cy="214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468ADE22-FF11-4A2C-B875-0D234D2EA20C}"/>
                    </a:ext>
                  </a:extLst>
                </p:cNvPr>
                <p:cNvCxnSpPr>
                  <a:stCxn id="141" idx="7"/>
                  <a:endCxn id="147" idx="3"/>
                </p:cNvCxnSpPr>
                <p:nvPr/>
              </p:nvCxnSpPr>
              <p:spPr>
                <a:xfrm>
                  <a:off x="5180859" y="3424248"/>
                  <a:ext cx="589990" cy="4732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2540D8C6-4452-4BD0-9457-68A8D3F36E5A}"/>
                    </a:ext>
                  </a:extLst>
                </p:cNvPr>
                <p:cNvCxnSpPr>
                  <a:cxnSpLocks/>
                  <a:stCxn id="142" idx="7"/>
                  <a:endCxn id="147" idx="5"/>
                </p:cNvCxnSpPr>
                <p:nvPr/>
              </p:nvCxnSpPr>
              <p:spPr>
                <a:xfrm>
                  <a:off x="5180859" y="4014695"/>
                  <a:ext cx="623470" cy="597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531C8669-F4B0-40B3-B1DA-D859262FA0AD}"/>
                    </a:ext>
                  </a:extLst>
                </p:cNvPr>
                <p:cNvCxnSpPr>
                  <a:stCxn id="142" idx="0"/>
                  <a:endCxn id="146" idx="5"/>
                </p:cNvCxnSpPr>
                <p:nvPr/>
              </p:nvCxnSpPr>
              <p:spPr>
                <a:xfrm flipV="1">
                  <a:off x="5202426" y="3483998"/>
                  <a:ext cx="601903" cy="4349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421F4424-8607-4DC8-834C-0C3AFB3908F5}"/>
                    </a:ext>
                  </a:extLst>
                </p:cNvPr>
                <p:cNvCxnSpPr>
                  <a:stCxn id="143" idx="0"/>
                  <a:endCxn id="147" idx="5"/>
                </p:cNvCxnSpPr>
                <p:nvPr/>
              </p:nvCxnSpPr>
              <p:spPr>
                <a:xfrm flipV="1">
                  <a:off x="5202426" y="4074445"/>
                  <a:ext cx="601903" cy="4349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6357AD7E-A810-4A9C-80DA-372DCDB6A223}"/>
                    </a:ext>
                  </a:extLst>
                </p:cNvPr>
                <p:cNvCxnSpPr>
                  <a:stCxn id="143" idx="1"/>
                  <a:endCxn id="146" idx="5"/>
                </p:cNvCxnSpPr>
                <p:nvPr/>
              </p:nvCxnSpPr>
              <p:spPr>
                <a:xfrm flipV="1">
                  <a:off x="5147379" y="3483998"/>
                  <a:ext cx="656950" cy="9442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DD145816-482B-4255-ADFE-8F9AA853D10C}"/>
                    </a:ext>
                  </a:extLst>
                </p:cNvPr>
                <p:cNvCxnSpPr>
                  <a:stCxn id="142" idx="1"/>
                  <a:endCxn id="145" idx="5"/>
                </p:cNvCxnSpPr>
                <p:nvPr/>
              </p:nvCxnSpPr>
              <p:spPr>
                <a:xfrm flipV="1">
                  <a:off x="5147379" y="2893551"/>
                  <a:ext cx="656950" cy="9442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椭圆 164">
                  <a:extLst>
                    <a:ext uri="{FF2B5EF4-FFF2-40B4-BE49-F238E27FC236}">
                      <a16:creationId xmlns:a16="http://schemas.microsoft.com/office/drawing/2014/main" id="{937E8342-1BAD-467F-8121-BD250F7C495A}"/>
                    </a:ext>
                  </a:extLst>
                </p:cNvPr>
                <p:cNvSpPr/>
                <p:nvPr/>
              </p:nvSpPr>
              <p:spPr>
                <a:xfrm rot="4757056">
                  <a:off x="6450973" y="2629734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5A312C8D-8B69-49AA-9846-6A78272ACFEB}"/>
                    </a:ext>
                  </a:extLst>
                </p:cNvPr>
                <p:cNvSpPr/>
                <p:nvPr/>
              </p:nvSpPr>
              <p:spPr>
                <a:xfrm rot="4757056">
                  <a:off x="6450973" y="3220181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" name="椭圆 166">
                  <a:extLst>
                    <a:ext uri="{FF2B5EF4-FFF2-40B4-BE49-F238E27FC236}">
                      <a16:creationId xmlns:a16="http://schemas.microsoft.com/office/drawing/2014/main" id="{9C0FA95F-6211-4B80-B669-A2225416700F}"/>
                    </a:ext>
                  </a:extLst>
                </p:cNvPr>
                <p:cNvSpPr/>
                <p:nvPr/>
              </p:nvSpPr>
              <p:spPr>
                <a:xfrm rot="4757056">
                  <a:off x="6450973" y="3810628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" name="椭圆 167">
                  <a:extLst>
                    <a:ext uri="{FF2B5EF4-FFF2-40B4-BE49-F238E27FC236}">
                      <a16:creationId xmlns:a16="http://schemas.microsoft.com/office/drawing/2014/main" id="{B22A410C-D000-4DBC-8321-3EE74ED0D075}"/>
                    </a:ext>
                  </a:extLst>
                </p:cNvPr>
                <p:cNvSpPr/>
                <p:nvPr/>
              </p:nvSpPr>
              <p:spPr>
                <a:xfrm rot="4757056">
                  <a:off x="6450973" y="2039287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id="{9993C0EC-9A7E-49FD-8E85-B94921A8DE09}"/>
                    </a:ext>
                  </a:extLst>
                </p:cNvPr>
                <p:cNvCxnSpPr>
                  <a:cxnSpLocks/>
                  <a:stCxn id="148" idx="0"/>
                  <a:endCxn id="168" idx="3"/>
                </p:cNvCxnSpPr>
                <p:nvPr/>
              </p:nvCxnSpPr>
              <p:spPr>
                <a:xfrm flipV="1">
                  <a:off x="6010857" y="2101437"/>
                  <a:ext cx="458217" cy="7095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连接符 169">
                  <a:extLst>
                    <a:ext uri="{FF2B5EF4-FFF2-40B4-BE49-F238E27FC236}">
                      <a16:creationId xmlns:a16="http://schemas.microsoft.com/office/drawing/2014/main" id="{6AB1523D-3E94-4420-AF1A-3710C65683BE}"/>
                    </a:ext>
                  </a:extLst>
                </p:cNvPr>
                <p:cNvCxnSpPr>
                  <a:stCxn id="148" idx="7"/>
                  <a:endCxn id="165" idx="3"/>
                </p:cNvCxnSpPr>
                <p:nvPr/>
              </p:nvCxnSpPr>
              <p:spPr>
                <a:xfrm>
                  <a:off x="5989290" y="2268103"/>
                  <a:ext cx="479784" cy="42378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29C47971-18C1-4D2F-99B6-0B04336B55FD}"/>
                    </a:ext>
                  </a:extLst>
                </p:cNvPr>
                <p:cNvCxnSpPr>
                  <a:stCxn id="145" idx="0"/>
                  <a:endCxn id="168" idx="4"/>
                </p:cNvCxnSpPr>
                <p:nvPr/>
              </p:nvCxnSpPr>
              <p:spPr>
                <a:xfrm flipV="1">
                  <a:off x="6010857" y="2197146"/>
                  <a:ext cx="436650" cy="565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EAF9C4A5-FC4A-434A-8938-22C4D53DCB35}"/>
                    </a:ext>
                  </a:extLst>
                </p:cNvPr>
                <p:cNvCxnSpPr>
                  <a:stCxn id="145" idx="0"/>
                  <a:endCxn id="165" idx="3"/>
                </p:cNvCxnSpPr>
                <p:nvPr/>
              </p:nvCxnSpPr>
              <p:spPr>
                <a:xfrm flipV="1">
                  <a:off x="6010857" y="2691884"/>
                  <a:ext cx="458217" cy="7095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C5FDFA63-F318-4913-A718-31A7218DD841}"/>
                    </a:ext>
                  </a:extLst>
                </p:cNvPr>
                <p:cNvCxnSpPr>
                  <a:stCxn id="145" idx="7"/>
                  <a:endCxn id="166" idx="3"/>
                </p:cNvCxnSpPr>
                <p:nvPr/>
              </p:nvCxnSpPr>
              <p:spPr>
                <a:xfrm>
                  <a:off x="5989290" y="2858550"/>
                  <a:ext cx="479784" cy="42378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767F566A-4B03-4C95-B9E3-23F447D3B624}"/>
                    </a:ext>
                  </a:extLst>
                </p:cNvPr>
                <p:cNvCxnSpPr>
                  <a:stCxn id="146" idx="1"/>
                  <a:endCxn id="165" idx="4"/>
                </p:cNvCxnSpPr>
                <p:nvPr/>
              </p:nvCxnSpPr>
              <p:spPr>
                <a:xfrm flipV="1">
                  <a:off x="5955810" y="2787593"/>
                  <a:ext cx="491697" cy="4844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id="{C91D5684-D808-415F-9035-9B08543129E4}"/>
                    </a:ext>
                  </a:extLst>
                </p:cNvPr>
                <p:cNvCxnSpPr>
                  <a:cxnSpLocks/>
                  <a:stCxn id="146" idx="0"/>
                  <a:endCxn id="166" idx="4"/>
                </p:cNvCxnSpPr>
                <p:nvPr/>
              </p:nvCxnSpPr>
              <p:spPr>
                <a:xfrm>
                  <a:off x="6010857" y="3353289"/>
                  <a:ext cx="436650" cy="247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AE159F6A-701E-463A-81C1-66AAC79130C9}"/>
                    </a:ext>
                  </a:extLst>
                </p:cNvPr>
                <p:cNvCxnSpPr>
                  <a:stCxn id="146" idx="6"/>
                  <a:endCxn id="167" idx="3"/>
                </p:cNvCxnSpPr>
                <p:nvPr/>
              </p:nvCxnSpPr>
              <p:spPr>
                <a:xfrm>
                  <a:off x="5903743" y="3503139"/>
                  <a:ext cx="565331" cy="3696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DFC7A5C1-8EAA-450D-BD73-DB42FBBA790B}"/>
                    </a:ext>
                  </a:extLst>
                </p:cNvPr>
                <p:cNvCxnSpPr>
                  <a:stCxn id="147" idx="7"/>
                  <a:endCxn id="167" idx="4"/>
                </p:cNvCxnSpPr>
                <p:nvPr/>
              </p:nvCxnSpPr>
              <p:spPr>
                <a:xfrm flipV="1">
                  <a:off x="5989290" y="3968487"/>
                  <a:ext cx="458217" cy="7095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31E959D0-FA05-4380-B5E1-0F9046F72A32}"/>
                    </a:ext>
                  </a:extLst>
                </p:cNvPr>
                <p:cNvCxnSpPr>
                  <a:stCxn id="147" idx="0"/>
                  <a:endCxn id="166" idx="5"/>
                </p:cNvCxnSpPr>
                <p:nvPr/>
              </p:nvCxnSpPr>
              <p:spPr>
                <a:xfrm flipV="1">
                  <a:off x="6010857" y="3459250"/>
                  <a:ext cx="491697" cy="4844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4" name="直接连接符 223">
                <a:extLst>
                  <a:ext uri="{FF2B5EF4-FFF2-40B4-BE49-F238E27FC236}">
                    <a16:creationId xmlns:a16="http://schemas.microsoft.com/office/drawing/2014/main" id="{523866A4-A416-4168-BB2F-E3950F5A6473}"/>
                  </a:ext>
                </a:extLst>
              </p:cNvPr>
              <p:cNvCxnSpPr>
                <a:cxnSpLocks/>
                <a:stCxn id="140" idx="7"/>
                <a:endCxn id="146" idx="3"/>
              </p:cNvCxnSpPr>
              <p:nvPr/>
            </p:nvCxnSpPr>
            <p:spPr>
              <a:xfrm>
                <a:off x="5189708" y="2479828"/>
                <a:ext cx="416379" cy="332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3C9879F6-7F2B-401E-AD29-B4CE7AF34A5F}"/>
                </a:ext>
              </a:extLst>
            </p:cNvPr>
            <p:cNvSpPr txBox="1"/>
            <p:nvPr/>
          </p:nvSpPr>
          <p:spPr>
            <a:xfrm>
              <a:off x="4823743" y="4153051"/>
              <a:ext cx="1352646" cy="5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</a:rPr>
                <a:t>隐藏层</a:t>
              </a:r>
            </a:p>
          </p:txBody>
        </p:sp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24ACFB76-8A2B-47B5-9071-277E4781CA01}"/>
              </a:ext>
            </a:extLst>
          </p:cNvPr>
          <p:cNvGrpSpPr/>
          <p:nvPr/>
        </p:nvGrpSpPr>
        <p:grpSpPr>
          <a:xfrm>
            <a:off x="7556513" y="1669504"/>
            <a:ext cx="1352646" cy="3005056"/>
            <a:chOff x="7556513" y="1669504"/>
            <a:chExt cx="1352646" cy="3005056"/>
          </a:xfrm>
        </p:grpSpPr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FED80AAC-CE33-4CD2-948B-FBDFA7033EEE}"/>
                </a:ext>
              </a:extLst>
            </p:cNvPr>
            <p:cNvGrpSpPr/>
            <p:nvPr/>
          </p:nvGrpSpPr>
          <p:grpSpPr>
            <a:xfrm>
              <a:off x="7685721" y="1669504"/>
              <a:ext cx="539560" cy="1181191"/>
              <a:chOff x="7677402" y="1423241"/>
              <a:chExt cx="1074649" cy="3206878"/>
            </a:xfrm>
          </p:grpSpPr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131E356B-52E1-4E08-87DB-2BA8E13312B6}"/>
                  </a:ext>
                </a:extLst>
              </p:cNvPr>
              <p:cNvGrpSpPr/>
              <p:nvPr/>
            </p:nvGrpSpPr>
            <p:grpSpPr>
              <a:xfrm>
                <a:off x="7677402" y="1423241"/>
                <a:ext cx="1074649" cy="3206878"/>
                <a:chOff x="7677402" y="1423241"/>
                <a:chExt cx="1074649" cy="3206878"/>
              </a:xfrm>
            </p:grpSpPr>
            <p:sp>
              <p:nvSpPr>
                <p:cNvPr id="180" name="椭圆 179">
                  <a:extLst>
                    <a:ext uri="{FF2B5EF4-FFF2-40B4-BE49-F238E27FC236}">
                      <a16:creationId xmlns:a16="http://schemas.microsoft.com/office/drawing/2014/main" id="{DFE1122E-A49C-4408-A1C8-FE491E894DD1}"/>
                    </a:ext>
                  </a:extLst>
                </p:cNvPr>
                <p:cNvSpPr/>
                <p:nvPr/>
              </p:nvSpPr>
              <p:spPr>
                <a:xfrm rot="4757056">
                  <a:off x="7683189" y="2007901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5A2436E3-ACCE-4294-961C-D5992C3128A8}"/>
                    </a:ext>
                  </a:extLst>
                </p:cNvPr>
                <p:cNvSpPr/>
                <p:nvPr/>
              </p:nvSpPr>
              <p:spPr>
                <a:xfrm rot="4757056">
                  <a:off x="7683189" y="2598348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A7F44FD3-B485-4B5F-A7BF-A2DF7ED29FF5}"/>
                    </a:ext>
                  </a:extLst>
                </p:cNvPr>
                <p:cNvSpPr/>
                <p:nvPr/>
              </p:nvSpPr>
              <p:spPr>
                <a:xfrm rot="4757056">
                  <a:off x="7683189" y="3188795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20BF09F4-A80F-49A8-B365-90C135AAD914}"/>
                    </a:ext>
                  </a:extLst>
                </p:cNvPr>
                <p:cNvSpPr/>
                <p:nvPr/>
              </p:nvSpPr>
              <p:spPr>
                <a:xfrm rot="4757056">
                  <a:off x="7683189" y="3779242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4E7F8780-9CBF-4532-9DAD-CBD78AB71870}"/>
                    </a:ext>
                  </a:extLst>
                </p:cNvPr>
                <p:cNvSpPr/>
                <p:nvPr/>
              </p:nvSpPr>
              <p:spPr>
                <a:xfrm rot="4757056">
                  <a:off x="7683189" y="4369689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" name="椭圆 184">
                  <a:extLst>
                    <a:ext uri="{FF2B5EF4-FFF2-40B4-BE49-F238E27FC236}">
                      <a16:creationId xmlns:a16="http://schemas.microsoft.com/office/drawing/2014/main" id="{11F3CE0D-0A62-4985-AD10-C95F9F2A2478}"/>
                    </a:ext>
                  </a:extLst>
                </p:cNvPr>
                <p:cNvSpPr/>
                <p:nvPr/>
              </p:nvSpPr>
              <p:spPr>
                <a:xfrm rot="4757056">
                  <a:off x="7683189" y="1417454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" name="椭圆 185">
                  <a:extLst>
                    <a:ext uri="{FF2B5EF4-FFF2-40B4-BE49-F238E27FC236}">
                      <a16:creationId xmlns:a16="http://schemas.microsoft.com/office/drawing/2014/main" id="{D023803D-BFBF-43F6-98F4-6FC007937A83}"/>
                    </a:ext>
                  </a:extLst>
                </p:cNvPr>
                <p:cNvSpPr/>
                <p:nvPr/>
              </p:nvSpPr>
              <p:spPr>
                <a:xfrm rot="4757056">
                  <a:off x="8491620" y="2623097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" name="椭圆 186">
                  <a:extLst>
                    <a:ext uri="{FF2B5EF4-FFF2-40B4-BE49-F238E27FC236}">
                      <a16:creationId xmlns:a16="http://schemas.microsoft.com/office/drawing/2014/main" id="{6A3E98C3-C4EA-437E-9D56-536432A79CA4}"/>
                    </a:ext>
                  </a:extLst>
                </p:cNvPr>
                <p:cNvSpPr/>
                <p:nvPr/>
              </p:nvSpPr>
              <p:spPr>
                <a:xfrm rot="4757056">
                  <a:off x="8491620" y="3213544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" name="椭圆 187">
                  <a:extLst>
                    <a:ext uri="{FF2B5EF4-FFF2-40B4-BE49-F238E27FC236}">
                      <a16:creationId xmlns:a16="http://schemas.microsoft.com/office/drawing/2014/main" id="{C45FEBCA-36AA-4F81-9287-7CF226F389EB}"/>
                    </a:ext>
                  </a:extLst>
                </p:cNvPr>
                <p:cNvSpPr/>
                <p:nvPr/>
              </p:nvSpPr>
              <p:spPr>
                <a:xfrm rot="4757056">
                  <a:off x="8491620" y="3803991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9" name="椭圆 188">
                  <a:extLst>
                    <a:ext uri="{FF2B5EF4-FFF2-40B4-BE49-F238E27FC236}">
                      <a16:creationId xmlns:a16="http://schemas.microsoft.com/office/drawing/2014/main" id="{1DDFA4E1-7F97-4243-987F-0E1212791DFC}"/>
                    </a:ext>
                  </a:extLst>
                </p:cNvPr>
                <p:cNvSpPr/>
                <p:nvPr/>
              </p:nvSpPr>
              <p:spPr>
                <a:xfrm rot="4757056">
                  <a:off x="8491620" y="2032650"/>
                  <a:ext cx="254643" cy="26621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cxnSp>
              <p:nvCxnSpPr>
                <p:cNvPr id="190" name="直接连接符 189">
                  <a:extLst>
                    <a:ext uri="{FF2B5EF4-FFF2-40B4-BE49-F238E27FC236}">
                      <a16:creationId xmlns:a16="http://schemas.microsoft.com/office/drawing/2014/main" id="{64AAA429-00C5-4593-A07B-392806A29D1D}"/>
                    </a:ext>
                  </a:extLst>
                </p:cNvPr>
                <p:cNvCxnSpPr>
                  <a:stCxn id="185" idx="7"/>
                  <a:endCxn id="189" idx="3"/>
                </p:cNvCxnSpPr>
                <p:nvPr/>
              </p:nvCxnSpPr>
              <p:spPr>
                <a:xfrm>
                  <a:off x="7919731" y="1621522"/>
                  <a:ext cx="589990" cy="4732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48E03423-543A-4C20-AA56-F7D29044BC84}"/>
                    </a:ext>
                  </a:extLst>
                </p:cNvPr>
                <p:cNvCxnSpPr>
                  <a:cxnSpLocks/>
                  <a:stCxn id="185" idx="7"/>
                  <a:endCxn id="186" idx="3"/>
                </p:cNvCxnSpPr>
                <p:nvPr/>
              </p:nvCxnSpPr>
              <p:spPr>
                <a:xfrm>
                  <a:off x="7919731" y="1621522"/>
                  <a:ext cx="589990" cy="10637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8BDC852D-5B17-49C8-B87B-4D01FAB31407}"/>
                    </a:ext>
                  </a:extLst>
                </p:cNvPr>
                <p:cNvCxnSpPr>
                  <a:cxnSpLocks/>
                  <a:stCxn id="180" idx="0"/>
                  <a:endCxn id="189" idx="4"/>
                </p:cNvCxnSpPr>
                <p:nvPr/>
              </p:nvCxnSpPr>
              <p:spPr>
                <a:xfrm>
                  <a:off x="7941298" y="2116261"/>
                  <a:ext cx="546856" cy="742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>
                  <a:extLst>
                    <a:ext uri="{FF2B5EF4-FFF2-40B4-BE49-F238E27FC236}">
                      <a16:creationId xmlns:a16="http://schemas.microsoft.com/office/drawing/2014/main" id="{17AEDEF1-65EA-4D0C-998C-03D617DE205F}"/>
                    </a:ext>
                  </a:extLst>
                </p:cNvPr>
                <p:cNvCxnSpPr>
                  <a:cxnSpLocks/>
                  <a:stCxn id="180" idx="7"/>
                  <a:endCxn id="186" idx="3"/>
                </p:cNvCxnSpPr>
                <p:nvPr/>
              </p:nvCxnSpPr>
              <p:spPr>
                <a:xfrm>
                  <a:off x="7919731" y="2211969"/>
                  <a:ext cx="589990" cy="4732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38B87E73-DD30-4C33-BB29-4DF653A429B5}"/>
                    </a:ext>
                  </a:extLst>
                </p:cNvPr>
                <p:cNvCxnSpPr>
                  <a:stCxn id="180" idx="7"/>
                  <a:endCxn id="187" idx="3"/>
                </p:cNvCxnSpPr>
                <p:nvPr/>
              </p:nvCxnSpPr>
              <p:spPr>
                <a:xfrm>
                  <a:off x="7919731" y="2211969"/>
                  <a:ext cx="589990" cy="10637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>
                  <a:extLst>
                    <a:ext uri="{FF2B5EF4-FFF2-40B4-BE49-F238E27FC236}">
                      <a16:creationId xmlns:a16="http://schemas.microsoft.com/office/drawing/2014/main" id="{3E8404FE-BCDE-4FE1-A6CD-15EF62467B75}"/>
                    </a:ext>
                  </a:extLst>
                </p:cNvPr>
                <p:cNvCxnSpPr>
                  <a:cxnSpLocks/>
                  <a:stCxn id="181" idx="0"/>
                  <a:endCxn id="189" idx="5"/>
                </p:cNvCxnSpPr>
                <p:nvPr/>
              </p:nvCxnSpPr>
              <p:spPr>
                <a:xfrm flipV="1">
                  <a:off x="7941298" y="2271719"/>
                  <a:ext cx="601903" cy="4349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BF4FC4E2-559D-49C2-B8D0-F0A1618D89DF}"/>
                    </a:ext>
                  </a:extLst>
                </p:cNvPr>
                <p:cNvCxnSpPr>
                  <a:stCxn id="181" idx="7"/>
                  <a:endCxn id="186" idx="4"/>
                </p:cNvCxnSpPr>
                <p:nvPr/>
              </p:nvCxnSpPr>
              <p:spPr>
                <a:xfrm flipV="1">
                  <a:off x="7919731" y="2780956"/>
                  <a:ext cx="568423" cy="214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6F16EDDE-B5D3-4CC4-B0B6-1280CDAB5D47}"/>
                    </a:ext>
                  </a:extLst>
                </p:cNvPr>
                <p:cNvCxnSpPr>
                  <a:stCxn id="182" idx="0"/>
                  <a:endCxn id="186" idx="6"/>
                </p:cNvCxnSpPr>
                <p:nvPr/>
              </p:nvCxnSpPr>
              <p:spPr>
                <a:xfrm flipV="1">
                  <a:off x="7941298" y="2881307"/>
                  <a:ext cx="701317" cy="4158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3B3E7F23-E276-4995-9E23-8497C0BD9908}"/>
                    </a:ext>
                  </a:extLst>
                </p:cNvPr>
                <p:cNvCxnSpPr>
                  <a:stCxn id="182" idx="7"/>
                  <a:endCxn id="187" idx="4"/>
                </p:cNvCxnSpPr>
                <p:nvPr/>
              </p:nvCxnSpPr>
              <p:spPr>
                <a:xfrm flipV="1">
                  <a:off x="7919731" y="3371403"/>
                  <a:ext cx="568423" cy="214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8721C2EF-0DD8-47F2-8203-BD9A7734FDC9}"/>
                    </a:ext>
                  </a:extLst>
                </p:cNvPr>
                <p:cNvCxnSpPr>
                  <a:stCxn id="182" idx="7"/>
                  <a:endCxn id="188" idx="3"/>
                </p:cNvCxnSpPr>
                <p:nvPr/>
              </p:nvCxnSpPr>
              <p:spPr>
                <a:xfrm>
                  <a:off x="7919731" y="3392863"/>
                  <a:ext cx="589990" cy="4732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3CB10436-A6BA-44AC-A832-C268B7A6C491}"/>
                    </a:ext>
                  </a:extLst>
                </p:cNvPr>
                <p:cNvCxnSpPr>
                  <a:cxnSpLocks/>
                  <a:stCxn id="183" idx="7"/>
                  <a:endCxn id="188" idx="5"/>
                </p:cNvCxnSpPr>
                <p:nvPr/>
              </p:nvCxnSpPr>
              <p:spPr>
                <a:xfrm>
                  <a:off x="7919731" y="3983310"/>
                  <a:ext cx="623470" cy="597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3AF84397-3F63-473E-9C59-E1C5D381663D}"/>
                    </a:ext>
                  </a:extLst>
                </p:cNvPr>
                <p:cNvCxnSpPr>
                  <a:stCxn id="183" idx="0"/>
                  <a:endCxn id="187" idx="5"/>
                </p:cNvCxnSpPr>
                <p:nvPr/>
              </p:nvCxnSpPr>
              <p:spPr>
                <a:xfrm flipV="1">
                  <a:off x="7941298" y="3452613"/>
                  <a:ext cx="601903" cy="4349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436C258F-F72C-49DC-8B5F-A8F73BC8EABF}"/>
                    </a:ext>
                  </a:extLst>
                </p:cNvPr>
                <p:cNvCxnSpPr>
                  <a:stCxn id="184" idx="0"/>
                  <a:endCxn id="188" idx="5"/>
                </p:cNvCxnSpPr>
                <p:nvPr/>
              </p:nvCxnSpPr>
              <p:spPr>
                <a:xfrm flipV="1">
                  <a:off x="7941298" y="4043060"/>
                  <a:ext cx="601903" cy="4349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03">
                  <a:extLst>
                    <a:ext uri="{FF2B5EF4-FFF2-40B4-BE49-F238E27FC236}">
                      <a16:creationId xmlns:a16="http://schemas.microsoft.com/office/drawing/2014/main" id="{B1404B6F-AD63-4E31-A27C-3B22CF194DF1}"/>
                    </a:ext>
                  </a:extLst>
                </p:cNvPr>
                <p:cNvCxnSpPr>
                  <a:stCxn id="184" idx="1"/>
                  <a:endCxn id="187" idx="5"/>
                </p:cNvCxnSpPr>
                <p:nvPr/>
              </p:nvCxnSpPr>
              <p:spPr>
                <a:xfrm flipV="1">
                  <a:off x="7886251" y="3452613"/>
                  <a:ext cx="656950" cy="9442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204">
                  <a:extLst>
                    <a:ext uri="{FF2B5EF4-FFF2-40B4-BE49-F238E27FC236}">
                      <a16:creationId xmlns:a16="http://schemas.microsoft.com/office/drawing/2014/main" id="{A52E47C8-F54A-4E91-BC73-9C4146423630}"/>
                    </a:ext>
                  </a:extLst>
                </p:cNvPr>
                <p:cNvCxnSpPr>
                  <a:stCxn id="183" idx="1"/>
                  <a:endCxn id="186" idx="5"/>
                </p:cNvCxnSpPr>
                <p:nvPr/>
              </p:nvCxnSpPr>
              <p:spPr>
                <a:xfrm flipV="1">
                  <a:off x="7886251" y="2862166"/>
                  <a:ext cx="656950" cy="9442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84E4039E-1406-4EBB-A0A4-A6ECB6E45239}"/>
                  </a:ext>
                </a:extLst>
              </p:cNvPr>
              <p:cNvCxnSpPr>
                <a:stCxn id="181" idx="6"/>
                <a:endCxn id="187" idx="3"/>
              </p:cNvCxnSpPr>
              <p:nvPr/>
            </p:nvCxnSpPr>
            <p:spPr>
              <a:xfrm>
                <a:off x="7834184" y="2856558"/>
                <a:ext cx="675537" cy="4191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6FEEB945-48A1-44D3-B47F-3370F0424295}"/>
                </a:ext>
              </a:extLst>
            </p:cNvPr>
            <p:cNvSpPr txBox="1"/>
            <p:nvPr/>
          </p:nvSpPr>
          <p:spPr>
            <a:xfrm>
              <a:off x="7556513" y="4149544"/>
              <a:ext cx="1352646" cy="5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</a:rPr>
                <a:t>隐藏层</a:t>
              </a:r>
            </a:p>
          </p:txBody>
        </p:sp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2E2F1C40-A811-4A9A-B7BF-8DB9504FC441}"/>
              </a:ext>
            </a:extLst>
          </p:cNvPr>
          <p:cNvGrpSpPr/>
          <p:nvPr/>
        </p:nvGrpSpPr>
        <p:grpSpPr>
          <a:xfrm>
            <a:off x="9764067" y="2006506"/>
            <a:ext cx="1352646" cy="2635063"/>
            <a:chOff x="9767718" y="2039497"/>
            <a:chExt cx="1352646" cy="2635063"/>
          </a:xfrm>
        </p:grpSpPr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58780337-B2A2-459F-9046-A13FFC733C94}"/>
                </a:ext>
              </a:extLst>
            </p:cNvPr>
            <p:cNvGrpSpPr/>
            <p:nvPr/>
          </p:nvGrpSpPr>
          <p:grpSpPr>
            <a:xfrm>
              <a:off x="9884662" y="2039497"/>
              <a:ext cx="760997" cy="541673"/>
              <a:chOff x="9950994" y="1460154"/>
              <a:chExt cx="1074649" cy="869839"/>
            </a:xfrm>
          </p:grpSpPr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F4C71F8F-2814-4728-A1B0-36B56650244B}"/>
                  </a:ext>
                </a:extLst>
              </p:cNvPr>
              <p:cNvSpPr/>
              <p:nvPr/>
            </p:nvSpPr>
            <p:spPr>
              <a:xfrm rot="4757056">
                <a:off x="9956781" y="1454367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2F027084-5B78-4F74-8262-E2936EB01F2D}"/>
                  </a:ext>
                </a:extLst>
              </p:cNvPr>
              <p:cNvSpPr/>
              <p:nvPr/>
            </p:nvSpPr>
            <p:spPr>
              <a:xfrm rot="4757056">
                <a:off x="9956781" y="2044814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A48E6DC1-4F28-4157-BF1E-DF78DEA91511}"/>
                  </a:ext>
                </a:extLst>
              </p:cNvPr>
              <p:cNvSpPr/>
              <p:nvPr/>
            </p:nvSpPr>
            <p:spPr>
              <a:xfrm rot="4757056">
                <a:off x="10765212" y="2069563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F66C0888-3964-4F6F-BF9D-6714B3FE95D4}"/>
                  </a:ext>
                </a:extLst>
              </p:cNvPr>
              <p:cNvSpPr/>
              <p:nvPr/>
            </p:nvSpPr>
            <p:spPr>
              <a:xfrm rot="4757056">
                <a:off x="10765212" y="1479116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cxnSp>
            <p:nvCxnSpPr>
              <p:cNvPr id="212" name="直接连接符 211">
                <a:extLst>
                  <a:ext uri="{FF2B5EF4-FFF2-40B4-BE49-F238E27FC236}">
                    <a16:creationId xmlns:a16="http://schemas.microsoft.com/office/drawing/2014/main" id="{46B16EA6-707B-4881-B4CC-781A1A711574}"/>
                  </a:ext>
                </a:extLst>
              </p:cNvPr>
              <p:cNvCxnSpPr>
                <a:cxnSpLocks/>
                <a:stCxn id="208" idx="0"/>
                <a:endCxn id="211" idx="4"/>
              </p:cNvCxnSpPr>
              <p:nvPr/>
            </p:nvCxnSpPr>
            <p:spPr>
              <a:xfrm>
                <a:off x="10214890" y="1562727"/>
                <a:ext cx="546856" cy="742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>
                <a:extLst>
                  <a:ext uri="{FF2B5EF4-FFF2-40B4-BE49-F238E27FC236}">
                    <a16:creationId xmlns:a16="http://schemas.microsoft.com/office/drawing/2014/main" id="{3681E56E-DB23-436F-839C-73BF228BCF29}"/>
                  </a:ext>
                </a:extLst>
              </p:cNvPr>
              <p:cNvCxnSpPr>
                <a:cxnSpLocks/>
                <a:stCxn id="208" idx="7"/>
                <a:endCxn id="210" idx="3"/>
              </p:cNvCxnSpPr>
              <p:nvPr/>
            </p:nvCxnSpPr>
            <p:spPr>
              <a:xfrm>
                <a:off x="10193323" y="1658435"/>
                <a:ext cx="589990" cy="473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>
                <a:extLst>
                  <a:ext uri="{FF2B5EF4-FFF2-40B4-BE49-F238E27FC236}">
                    <a16:creationId xmlns:a16="http://schemas.microsoft.com/office/drawing/2014/main" id="{CF3C5903-A5E7-4CCB-A358-FA9AAE2EF67C}"/>
                  </a:ext>
                </a:extLst>
              </p:cNvPr>
              <p:cNvCxnSpPr>
                <a:cxnSpLocks/>
                <a:stCxn id="209" idx="0"/>
                <a:endCxn id="211" idx="5"/>
              </p:cNvCxnSpPr>
              <p:nvPr/>
            </p:nvCxnSpPr>
            <p:spPr>
              <a:xfrm flipV="1">
                <a:off x="10214890" y="1718185"/>
                <a:ext cx="601903" cy="4349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>
                <a:extLst>
                  <a:ext uri="{FF2B5EF4-FFF2-40B4-BE49-F238E27FC236}">
                    <a16:creationId xmlns:a16="http://schemas.microsoft.com/office/drawing/2014/main" id="{5994B129-A1C4-4877-9C8E-B15C873603A6}"/>
                  </a:ext>
                </a:extLst>
              </p:cNvPr>
              <p:cNvCxnSpPr>
                <a:stCxn id="209" idx="7"/>
                <a:endCxn id="210" idx="4"/>
              </p:cNvCxnSpPr>
              <p:nvPr/>
            </p:nvCxnSpPr>
            <p:spPr>
              <a:xfrm flipV="1">
                <a:off x="10193323" y="2227422"/>
                <a:ext cx="568423" cy="21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2F24D17B-A0C2-4355-8642-68A74378A878}"/>
                </a:ext>
              </a:extLst>
            </p:cNvPr>
            <p:cNvSpPr txBox="1"/>
            <p:nvPr/>
          </p:nvSpPr>
          <p:spPr>
            <a:xfrm>
              <a:off x="9767718" y="4149544"/>
              <a:ext cx="1352646" cy="5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</a:rPr>
                <a:t>输出层</a:t>
              </a:r>
            </a:p>
          </p:txBody>
        </p: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70153269-2080-47E9-8EB5-953846654FBB}"/>
              </a:ext>
            </a:extLst>
          </p:cNvPr>
          <p:cNvGrpSpPr/>
          <p:nvPr/>
        </p:nvGrpSpPr>
        <p:grpSpPr>
          <a:xfrm>
            <a:off x="3751060" y="2108538"/>
            <a:ext cx="601277" cy="316661"/>
            <a:chOff x="3785450" y="1958265"/>
            <a:chExt cx="601277" cy="316661"/>
          </a:xfrm>
        </p:grpSpPr>
        <p:sp>
          <p:nvSpPr>
            <p:cNvPr id="236" name="箭头: V 形 235">
              <a:extLst>
                <a:ext uri="{FF2B5EF4-FFF2-40B4-BE49-F238E27FC236}">
                  <a16:creationId xmlns:a16="http://schemas.microsoft.com/office/drawing/2014/main" id="{483D531F-96E9-45E5-89D9-3AD6D0A881C2}"/>
                </a:ext>
              </a:extLst>
            </p:cNvPr>
            <p:cNvSpPr/>
            <p:nvPr/>
          </p:nvSpPr>
          <p:spPr>
            <a:xfrm>
              <a:off x="3785450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箭头: V 形 236">
              <a:extLst>
                <a:ext uri="{FF2B5EF4-FFF2-40B4-BE49-F238E27FC236}">
                  <a16:creationId xmlns:a16="http://schemas.microsoft.com/office/drawing/2014/main" id="{7318A043-AA8C-4557-B771-A3AAD5593E75}"/>
                </a:ext>
              </a:extLst>
            </p:cNvPr>
            <p:cNvSpPr/>
            <p:nvPr/>
          </p:nvSpPr>
          <p:spPr>
            <a:xfrm>
              <a:off x="3994793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箭头: V 形 237">
              <a:extLst>
                <a:ext uri="{FF2B5EF4-FFF2-40B4-BE49-F238E27FC236}">
                  <a16:creationId xmlns:a16="http://schemas.microsoft.com/office/drawing/2014/main" id="{886CEFC0-1AAA-4623-8E3A-C4AAFAFEC7D9}"/>
                </a:ext>
              </a:extLst>
            </p:cNvPr>
            <p:cNvSpPr/>
            <p:nvPr/>
          </p:nvSpPr>
          <p:spPr>
            <a:xfrm>
              <a:off x="4205206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28106E3C-937F-44A8-A154-49A24879F922}"/>
              </a:ext>
            </a:extLst>
          </p:cNvPr>
          <p:cNvGrpSpPr/>
          <p:nvPr/>
        </p:nvGrpSpPr>
        <p:grpSpPr>
          <a:xfrm>
            <a:off x="8737557" y="2075414"/>
            <a:ext cx="601277" cy="316661"/>
            <a:chOff x="3785450" y="1958265"/>
            <a:chExt cx="601277" cy="316661"/>
          </a:xfrm>
        </p:grpSpPr>
        <p:sp>
          <p:nvSpPr>
            <p:cNvPr id="241" name="箭头: V 形 240">
              <a:extLst>
                <a:ext uri="{FF2B5EF4-FFF2-40B4-BE49-F238E27FC236}">
                  <a16:creationId xmlns:a16="http://schemas.microsoft.com/office/drawing/2014/main" id="{109C076A-F0D7-4629-98D2-F86128531132}"/>
                </a:ext>
              </a:extLst>
            </p:cNvPr>
            <p:cNvSpPr/>
            <p:nvPr/>
          </p:nvSpPr>
          <p:spPr>
            <a:xfrm>
              <a:off x="3785450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箭头: V 形 241">
              <a:extLst>
                <a:ext uri="{FF2B5EF4-FFF2-40B4-BE49-F238E27FC236}">
                  <a16:creationId xmlns:a16="http://schemas.microsoft.com/office/drawing/2014/main" id="{B04FDD91-E1C6-4EEC-B3C2-D8E59A118E07}"/>
                </a:ext>
              </a:extLst>
            </p:cNvPr>
            <p:cNvSpPr/>
            <p:nvPr/>
          </p:nvSpPr>
          <p:spPr>
            <a:xfrm>
              <a:off x="3994793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3" name="箭头: V 形 242">
              <a:extLst>
                <a:ext uri="{FF2B5EF4-FFF2-40B4-BE49-F238E27FC236}">
                  <a16:creationId xmlns:a16="http://schemas.microsoft.com/office/drawing/2014/main" id="{AEADB646-5D54-470B-B19C-213149381DB1}"/>
                </a:ext>
              </a:extLst>
            </p:cNvPr>
            <p:cNvSpPr/>
            <p:nvPr/>
          </p:nvSpPr>
          <p:spPr>
            <a:xfrm>
              <a:off x="4205206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813A5986-6C16-49DF-87CC-2EA9A1528462}"/>
              </a:ext>
            </a:extLst>
          </p:cNvPr>
          <p:cNvGrpSpPr/>
          <p:nvPr/>
        </p:nvGrpSpPr>
        <p:grpSpPr>
          <a:xfrm>
            <a:off x="6498313" y="2101367"/>
            <a:ext cx="601277" cy="316661"/>
            <a:chOff x="3785450" y="1958265"/>
            <a:chExt cx="601277" cy="316661"/>
          </a:xfrm>
        </p:grpSpPr>
        <p:sp>
          <p:nvSpPr>
            <p:cNvPr id="245" name="箭头: V 形 244">
              <a:extLst>
                <a:ext uri="{FF2B5EF4-FFF2-40B4-BE49-F238E27FC236}">
                  <a16:creationId xmlns:a16="http://schemas.microsoft.com/office/drawing/2014/main" id="{E78CC917-2105-431C-A7D0-560FFF000022}"/>
                </a:ext>
              </a:extLst>
            </p:cNvPr>
            <p:cNvSpPr/>
            <p:nvPr/>
          </p:nvSpPr>
          <p:spPr>
            <a:xfrm>
              <a:off x="3785450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箭头: V 形 245">
              <a:extLst>
                <a:ext uri="{FF2B5EF4-FFF2-40B4-BE49-F238E27FC236}">
                  <a16:creationId xmlns:a16="http://schemas.microsoft.com/office/drawing/2014/main" id="{AA89D3F1-03AE-4905-8485-2A79F52D04E8}"/>
                </a:ext>
              </a:extLst>
            </p:cNvPr>
            <p:cNvSpPr/>
            <p:nvPr/>
          </p:nvSpPr>
          <p:spPr>
            <a:xfrm>
              <a:off x="3994793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箭头: V 形 246">
              <a:extLst>
                <a:ext uri="{FF2B5EF4-FFF2-40B4-BE49-F238E27FC236}">
                  <a16:creationId xmlns:a16="http://schemas.microsoft.com/office/drawing/2014/main" id="{C374D2F6-F621-451C-AB8F-FBED18496578}"/>
                </a:ext>
              </a:extLst>
            </p:cNvPr>
            <p:cNvSpPr/>
            <p:nvPr/>
          </p:nvSpPr>
          <p:spPr>
            <a:xfrm>
              <a:off x="4205206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3449A011-4048-4A60-8D04-3898D53836B1}"/>
              </a:ext>
            </a:extLst>
          </p:cNvPr>
          <p:cNvGrpSpPr/>
          <p:nvPr/>
        </p:nvGrpSpPr>
        <p:grpSpPr>
          <a:xfrm>
            <a:off x="2807756" y="686878"/>
            <a:ext cx="943304" cy="806354"/>
            <a:chOff x="2807756" y="686878"/>
            <a:chExt cx="943304" cy="806354"/>
          </a:xfrm>
        </p:grpSpPr>
        <p:sp>
          <p:nvSpPr>
            <p:cNvPr id="248" name="箭头: 右 247">
              <a:extLst>
                <a:ext uri="{FF2B5EF4-FFF2-40B4-BE49-F238E27FC236}">
                  <a16:creationId xmlns:a16="http://schemas.microsoft.com/office/drawing/2014/main" id="{E3A917BD-6CD8-45E1-9862-52F53547EF62}"/>
                </a:ext>
              </a:extLst>
            </p:cNvPr>
            <p:cNvSpPr/>
            <p:nvPr/>
          </p:nvSpPr>
          <p:spPr>
            <a:xfrm rot="16200000">
              <a:off x="2936871" y="1125593"/>
              <a:ext cx="396031" cy="339247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0E15D52D-17BA-44AB-AEC3-166769D1EB3F}"/>
                </a:ext>
              </a:extLst>
            </p:cNvPr>
            <p:cNvSpPr txBox="1"/>
            <p:nvPr/>
          </p:nvSpPr>
          <p:spPr>
            <a:xfrm>
              <a:off x="2807756" y="686878"/>
              <a:ext cx="943304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accent4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像素</a:t>
              </a: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8E4E3578-8E84-476B-9B39-96CA783DFDD9}"/>
              </a:ext>
            </a:extLst>
          </p:cNvPr>
          <p:cNvGrpSpPr/>
          <p:nvPr/>
        </p:nvGrpSpPr>
        <p:grpSpPr>
          <a:xfrm>
            <a:off x="5168470" y="667880"/>
            <a:ext cx="1767121" cy="818321"/>
            <a:chOff x="5168470" y="667880"/>
            <a:chExt cx="1767121" cy="818321"/>
          </a:xfrm>
        </p:grpSpPr>
        <p:sp>
          <p:nvSpPr>
            <p:cNvPr id="250" name="箭头: 右 249">
              <a:extLst>
                <a:ext uri="{FF2B5EF4-FFF2-40B4-BE49-F238E27FC236}">
                  <a16:creationId xmlns:a16="http://schemas.microsoft.com/office/drawing/2014/main" id="{59F3693B-1FF3-437C-9DED-E5DFC1712326}"/>
                </a:ext>
              </a:extLst>
            </p:cNvPr>
            <p:cNvSpPr/>
            <p:nvPr/>
          </p:nvSpPr>
          <p:spPr>
            <a:xfrm rot="16200000">
              <a:off x="5684392" y="1118562"/>
              <a:ext cx="396031" cy="339247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93B69374-5A72-46A1-A196-3D0C50AD6DE3}"/>
                </a:ext>
              </a:extLst>
            </p:cNvPr>
            <p:cNvSpPr txBox="1"/>
            <p:nvPr/>
          </p:nvSpPr>
          <p:spPr>
            <a:xfrm>
              <a:off x="5168470" y="667880"/>
              <a:ext cx="1767121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accent4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物体的边缘</a:t>
              </a:r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56065038-57CE-44C1-B0C0-87BF6C433845}"/>
              </a:ext>
            </a:extLst>
          </p:cNvPr>
          <p:cNvGrpSpPr/>
          <p:nvPr/>
        </p:nvGrpSpPr>
        <p:grpSpPr>
          <a:xfrm>
            <a:off x="7934025" y="681035"/>
            <a:ext cx="1767121" cy="831065"/>
            <a:chOff x="7934025" y="681035"/>
            <a:chExt cx="1767121" cy="831065"/>
          </a:xfrm>
        </p:grpSpPr>
        <p:sp>
          <p:nvSpPr>
            <p:cNvPr id="252" name="箭头: 右 251">
              <a:extLst>
                <a:ext uri="{FF2B5EF4-FFF2-40B4-BE49-F238E27FC236}">
                  <a16:creationId xmlns:a16="http://schemas.microsoft.com/office/drawing/2014/main" id="{5FBD64C3-9938-42F0-A687-6069CFE3B998}"/>
                </a:ext>
              </a:extLst>
            </p:cNvPr>
            <p:cNvSpPr/>
            <p:nvPr/>
          </p:nvSpPr>
          <p:spPr>
            <a:xfrm rot="16200000">
              <a:off x="8053595" y="1144461"/>
              <a:ext cx="396031" cy="339247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E4DEB3EC-F06D-412F-B13A-560C7F35A4A3}"/>
                </a:ext>
              </a:extLst>
            </p:cNvPr>
            <p:cNvSpPr txBox="1"/>
            <p:nvPr/>
          </p:nvSpPr>
          <p:spPr>
            <a:xfrm>
              <a:off x="7934025" y="681035"/>
              <a:ext cx="1767121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accent4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核心</a:t>
              </a:r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B5DFF624-6B87-4FB3-972F-274BE44B9787}"/>
              </a:ext>
            </a:extLst>
          </p:cNvPr>
          <p:cNvGrpSpPr/>
          <p:nvPr/>
        </p:nvGrpSpPr>
        <p:grpSpPr>
          <a:xfrm>
            <a:off x="10233152" y="704647"/>
            <a:ext cx="1767121" cy="831065"/>
            <a:chOff x="10233152" y="704647"/>
            <a:chExt cx="1767121" cy="831065"/>
          </a:xfrm>
        </p:grpSpPr>
        <p:sp>
          <p:nvSpPr>
            <p:cNvPr id="254" name="箭头: 右 253">
              <a:extLst>
                <a:ext uri="{FF2B5EF4-FFF2-40B4-BE49-F238E27FC236}">
                  <a16:creationId xmlns:a16="http://schemas.microsoft.com/office/drawing/2014/main" id="{60C144FE-E576-40C3-8F89-5A494FA207D7}"/>
                </a:ext>
              </a:extLst>
            </p:cNvPr>
            <p:cNvSpPr/>
            <p:nvPr/>
          </p:nvSpPr>
          <p:spPr>
            <a:xfrm rot="16200000">
              <a:off x="10352722" y="1168073"/>
              <a:ext cx="396031" cy="339247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2EA1DC32-F124-4676-AC5A-7B94D928D646}"/>
                </a:ext>
              </a:extLst>
            </p:cNvPr>
            <p:cNvSpPr txBox="1"/>
            <p:nvPr/>
          </p:nvSpPr>
          <p:spPr>
            <a:xfrm>
              <a:off x="10233152" y="704647"/>
              <a:ext cx="1767121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accent4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清晰的图像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98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16F90FF-9363-429E-8C68-A86A947C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411" y="2068348"/>
            <a:ext cx="4572009" cy="414224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51A9F95-0EBA-443B-9084-D8A098A60AA5}"/>
              </a:ext>
            </a:extLst>
          </p:cNvPr>
          <p:cNvGrpSpPr/>
          <p:nvPr/>
        </p:nvGrpSpPr>
        <p:grpSpPr>
          <a:xfrm>
            <a:off x="7747293" y="1083823"/>
            <a:ext cx="1793359" cy="1760706"/>
            <a:chOff x="2311714" y="107003"/>
            <a:chExt cx="1793359" cy="1760706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4B636F24-9E87-4989-8845-E91BABE794DC}"/>
                </a:ext>
              </a:extLst>
            </p:cNvPr>
            <p:cNvSpPr/>
            <p:nvPr/>
          </p:nvSpPr>
          <p:spPr>
            <a:xfrm>
              <a:off x="2311714" y="107003"/>
              <a:ext cx="1793359" cy="17607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KSO_Shape">
              <a:extLst>
                <a:ext uri="{FF2B5EF4-FFF2-40B4-BE49-F238E27FC236}">
                  <a16:creationId xmlns:a16="http://schemas.microsoft.com/office/drawing/2014/main" id="{05010AF0-328B-4E71-9668-198CD3E8BCC3}"/>
                </a:ext>
              </a:extLst>
            </p:cNvPr>
            <p:cNvSpPr/>
            <p:nvPr/>
          </p:nvSpPr>
          <p:spPr>
            <a:xfrm>
              <a:off x="2699717" y="615868"/>
              <a:ext cx="1017352" cy="715213"/>
            </a:xfrm>
            <a:custGeom>
              <a:avLst/>
              <a:gdLst/>
              <a:ahLst/>
              <a:cxnLst/>
              <a:rect l="l" t="t" r="r" b="b"/>
              <a:pathLst>
                <a:path w="3456384" h="2625869">
                  <a:moveTo>
                    <a:pt x="1341655" y="1419506"/>
                  </a:moveTo>
                  <a:lnTo>
                    <a:pt x="196553" y="2529194"/>
                  </a:lnTo>
                  <a:lnTo>
                    <a:pt x="3257656" y="2529194"/>
                  </a:lnTo>
                  <a:lnTo>
                    <a:pt x="2112554" y="1419506"/>
                  </a:lnTo>
                  <a:lnTo>
                    <a:pt x="1727105" y="1793035"/>
                  </a:lnTo>
                  <a:close/>
                  <a:moveTo>
                    <a:pt x="97273" y="213610"/>
                  </a:moveTo>
                  <a:lnTo>
                    <a:pt x="97273" y="2486204"/>
                  </a:lnTo>
                  <a:lnTo>
                    <a:pt x="1269834" y="1349907"/>
                  </a:lnTo>
                  <a:close/>
                  <a:moveTo>
                    <a:pt x="3359112" y="211502"/>
                  </a:moveTo>
                  <a:lnTo>
                    <a:pt x="2184375" y="1349907"/>
                  </a:lnTo>
                  <a:lnTo>
                    <a:pt x="3359112" y="2488312"/>
                  </a:lnTo>
                  <a:close/>
                  <a:moveTo>
                    <a:pt x="120249" y="96675"/>
                  </a:moveTo>
                  <a:lnTo>
                    <a:pt x="1727105" y="1653835"/>
                  </a:lnTo>
                  <a:lnTo>
                    <a:pt x="3333960" y="96675"/>
                  </a:lnTo>
                  <a:close/>
                  <a:moveTo>
                    <a:pt x="0" y="0"/>
                  </a:moveTo>
                  <a:lnTo>
                    <a:pt x="3456384" y="0"/>
                  </a:lnTo>
                  <a:lnTo>
                    <a:pt x="3456384" y="2625869"/>
                  </a:lnTo>
                  <a:lnTo>
                    <a:pt x="0" y="2625869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D31528-5CB1-4AF5-9792-7D780374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55" y="895475"/>
            <a:ext cx="3701771" cy="3701771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E67301E8-8AF0-4A3C-914B-B6ACE1FEA0F7}"/>
              </a:ext>
            </a:extLst>
          </p:cNvPr>
          <p:cNvGrpSpPr/>
          <p:nvPr/>
        </p:nvGrpSpPr>
        <p:grpSpPr>
          <a:xfrm>
            <a:off x="2737041" y="1474105"/>
            <a:ext cx="1840091" cy="2764858"/>
            <a:chOff x="1074515" y="896073"/>
            <a:chExt cx="2316867" cy="348825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4630010-EF68-41A3-B862-33754304A20E}"/>
                </a:ext>
              </a:extLst>
            </p:cNvPr>
            <p:cNvGrpSpPr/>
            <p:nvPr/>
          </p:nvGrpSpPr>
          <p:grpSpPr>
            <a:xfrm>
              <a:off x="1074515" y="896073"/>
              <a:ext cx="2316867" cy="3488258"/>
              <a:chOff x="1074515" y="896073"/>
              <a:chExt cx="2741289" cy="439934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2AFB781-0FAE-4E82-B561-81C33899F1B2}"/>
                  </a:ext>
                </a:extLst>
              </p:cNvPr>
              <p:cNvSpPr/>
              <p:nvPr/>
            </p:nvSpPr>
            <p:spPr>
              <a:xfrm>
                <a:off x="1074515" y="1486520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D5DAE28-7886-4010-A741-1B3F56665C25}"/>
                  </a:ext>
                </a:extLst>
              </p:cNvPr>
              <p:cNvSpPr/>
              <p:nvPr/>
            </p:nvSpPr>
            <p:spPr>
              <a:xfrm>
                <a:off x="1074515" y="2076967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0AED33B4-A8D2-490A-8E10-60C17441A77A}"/>
                  </a:ext>
                </a:extLst>
              </p:cNvPr>
              <p:cNvSpPr/>
              <p:nvPr/>
            </p:nvSpPr>
            <p:spPr>
              <a:xfrm>
                <a:off x="1074515" y="2667414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BC669E3-E3EC-4902-B1F2-6ECD97A24C34}"/>
                  </a:ext>
                </a:extLst>
              </p:cNvPr>
              <p:cNvSpPr/>
              <p:nvPr/>
            </p:nvSpPr>
            <p:spPr>
              <a:xfrm>
                <a:off x="1074515" y="3257861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4D51E0D5-038A-4DBA-A7FC-5ED89260FDA4}"/>
                  </a:ext>
                </a:extLst>
              </p:cNvPr>
              <p:cNvSpPr/>
              <p:nvPr/>
            </p:nvSpPr>
            <p:spPr>
              <a:xfrm>
                <a:off x="1074515" y="3848308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0953989-A026-42D1-9315-60D66DC91C94}"/>
                  </a:ext>
                </a:extLst>
              </p:cNvPr>
              <p:cNvSpPr/>
              <p:nvPr/>
            </p:nvSpPr>
            <p:spPr>
              <a:xfrm>
                <a:off x="1074515" y="4438755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F2D50E0-D8D5-4F0E-BFE6-5066BAE3BEB5}"/>
                  </a:ext>
                </a:extLst>
              </p:cNvPr>
              <p:cNvSpPr/>
              <p:nvPr/>
            </p:nvSpPr>
            <p:spPr>
              <a:xfrm>
                <a:off x="1074515" y="5029201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CCE41CF-FE9E-44FA-A77A-EFE3ECC52110}"/>
                  </a:ext>
                </a:extLst>
              </p:cNvPr>
              <p:cNvSpPr/>
              <p:nvPr/>
            </p:nvSpPr>
            <p:spPr>
              <a:xfrm>
                <a:off x="1074515" y="896073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42ACF4B6-71E1-44A0-9EFE-46CC462AA1E7}"/>
                  </a:ext>
                </a:extLst>
              </p:cNvPr>
              <p:cNvSpPr/>
              <p:nvPr/>
            </p:nvSpPr>
            <p:spPr>
              <a:xfrm rot="4757056">
                <a:off x="2048717" y="2110244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F187F49-3BAA-4583-8B04-9D7D33C0993A}"/>
                  </a:ext>
                </a:extLst>
              </p:cNvPr>
              <p:cNvSpPr/>
              <p:nvPr/>
            </p:nvSpPr>
            <p:spPr>
              <a:xfrm rot="4757056">
                <a:off x="2048717" y="2700691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041A964D-A0FB-4423-9A3A-86506EF4AE5F}"/>
                  </a:ext>
                </a:extLst>
              </p:cNvPr>
              <p:cNvSpPr/>
              <p:nvPr/>
            </p:nvSpPr>
            <p:spPr>
              <a:xfrm rot="4757056">
                <a:off x="2048717" y="3291138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520803E-31C3-4525-B26E-61925D62AA65}"/>
                  </a:ext>
                </a:extLst>
              </p:cNvPr>
              <p:cNvSpPr/>
              <p:nvPr/>
            </p:nvSpPr>
            <p:spPr>
              <a:xfrm rot="4757056">
                <a:off x="2048717" y="3881585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C82FAAFA-B417-44F2-A947-0AB261F9BB33}"/>
                  </a:ext>
                </a:extLst>
              </p:cNvPr>
              <p:cNvSpPr/>
              <p:nvPr/>
            </p:nvSpPr>
            <p:spPr>
              <a:xfrm rot="4757056">
                <a:off x="2048717" y="4472032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60ABEBD-0BE4-4FBF-AE68-0EF5BE98C1F0}"/>
                  </a:ext>
                </a:extLst>
              </p:cNvPr>
              <p:cNvSpPr/>
              <p:nvPr/>
            </p:nvSpPr>
            <p:spPr>
              <a:xfrm rot="4757056">
                <a:off x="2048717" y="1519797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547F1E66-2019-4A27-BA50-0E54E5ADE7BA}"/>
                  </a:ext>
                </a:extLst>
              </p:cNvPr>
              <p:cNvCxnSpPr>
                <a:stCxn id="37" idx="5"/>
                <a:endCxn id="43" idx="4"/>
              </p:cNvCxnSpPr>
              <p:nvPr/>
            </p:nvCxnSpPr>
            <p:spPr>
              <a:xfrm>
                <a:off x="1291866" y="1123304"/>
                <a:ext cx="753385" cy="554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2AD1983-3D38-4E1B-9016-004362310E62}"/>
                  </a:ext>
                </a:extLst>
              </p:cNvPr>
              <p:cNvCxnSpPr>
                <a:endCxn id="43" idx="4"/>
              </p:cNvCxnSpPr>
              <p:nvPr/>
            </p:nvCxnSpPr>
            <p:spPr>
              <a:xfrm>
                <a:off x="1329158" y="1654211"/>
                <a:ext cx="716093" cy="234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164A02E-D69A-4E72-A671-053B6B4723A7}"/>
                  </a:ext>
                </a:extLst>
              </p:cNvPr>
              <p:cNvCxnSpPr>
                <a:stCxn id="31" idx="6"/>
                <a:endCxn id="43" idx="4"/>
              </p:cNvCxnSpPr>
              <p:nvPr/>
            </p:nvCxnSpPr>
            <p:spPr>
              <a:xfrm flipV="1">
                <a:off x="1329158" y="1677656"/>
                <a:ext cx="716093" cy="5324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DED53F7-A98C-42D5-B50D-59B37B740647}"/>
                  </a:ext>
                </a:extLst>
              </p:cNvPr>
              <p:cNvCxnSpPr>
                <a:stCxn id="37" idx="5"/>
                <a:endCxn id="38" idx="4"/>
              </p:cNvCxnSpPr>
              <p:nvPr/>
            </p:nvCxnSpPr>
            <p:spPr>
              <a:xfrm>
                <a:off x="1291866" y="1123304"/>
                <a:ext cx="753385" cy="11447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7F09F188-3895-456C-8583-14C0AB6A894F}"/>
                  </a:ext>
                </a:extLst>
              </p:cNvPr>
              <p:cNvCxnSpPr>
                <a:stCxn id="30" idx="5"/>
                <a:endCxn id="38" idx="4"/>
              </p:cNvCxnSpPr>
              <p:nvPr/>
            </p:nvCxnSpPr>
            <p:spPr>
              <a:xfrm>
                <a:off x="1291866" y="1713751"/>
                <a:ext cx="753385" cy="554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15CE98EB-0F0D-49FB-8215-AAA5B0B3F43D}"/>
                  </a:ext>
                </a:extLst>
              </p:cNvPr>
              <p:cNvCxnSpPr>
                <a:stCxn id="30" idx="5"/>
                <a:endCxn id="39" idx="3"/>
              </p:cNvCxnSpPr>
              <p:nvPr/>
            </p:nvCxnSpPr>
            <p:spPr>
              <a:xfrm>
                <a:off x="1291866" y="1713751"/>
                <a:ext cx="774952" cy="10490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13AFE6A2-300A-4227-B962-088C8FBCAB71}"/>
                  </a:ext>
                </a:extLst>
              </p:cNvPr>
              <p:cNvCxnSpPr>
                <a:stCxn id="31" idx="6"/>
                <a:endCxn id="38" idx="4"/>
              </p:cNvCxnSpPr>
              <p:nvPr/>
            </p:nvCxnSpPr>
            <p:spPr>
              <a:xfrm>
                <a:off x="1329158" y="2210076"/>
                <a:ext cx="716093" cy="580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91DB72C5-4B73-4898-A66F-05EABCB1B647}"/>
                  </a:ext>
                </a:extLst>
              </p:cNvPr>
              <p:cNvCxnSpPr>
                <a:stCxn id="31" idx="6"/>
                <a:endCxn id="39" idx="4"/>
              </p:cNvCxnSpPr>
              <p:nvPr/>
            </p:nvCxnSpPr>
            <p:spPr>
              <a:xfrm>
                <a:off x="1329158" y="2210076"/>
                <a:ext cx="716093" cy="6484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13C1553-B68B-49FA-A328-6AA2DD4BC60B}"/>
                  </a:ext>
                </a:extLst>
              </p:cNvPr>
              <p:cNvCxnSpPr>
                <a:stCxn id="32" idx="6"/>
                <a:endCxn id="38" idx="4"/>
              </p:cNvCxnSpPr>
              <p:nvPr/>
            </p:nvCxnSpPr>
            <p:spPr>
              <a:xfrm flipV="1">
                <a:off x="1329158" y="2268103"/>
                <a:ext cx="716093" cy="5324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FED391AC-4CB4-4157-8E46-4A898F5E92FA}"/>
                  </a:ext>
                </a:extLst>
              </p:cNvPr>
              <p:cNvCxnSpPr>
                <a:stCxn id="32" idx="6"/>
                <a:endCxn id="39" idx="4"/>
              </p:cNvCxnSpPr>
              <p:nvPr/>
            </p:nvCxnSpPr>
            <p:spPr>
              <a:xfrm>
                <a:off x="1329158" y="2800523"/>
                <a:ext cx="716093" cy="580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E1C33AB-D411-4AEA-9E65-AA42E4FB8E33}"/>
                  </a:ext>
                </a:extLst>
              </p:cNvPr>
              <p:cNvCxnSpPr>
                <a:stCxn id="32" idx="5"/>
                <a:endCxn id="40" idx="4"/>
              </p:cNvCxnSpPr>
              <p:nvPr/>
            </p:nvCxnSpPr>
            <p:spPr>
              <a:xfrm>
                <a:off x="1291866" y="2894645"/>
                <a:ext cx="753385" cy="554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84C3B38A-D34E-428C-A51A-53C0C536DC35}"/>
                  </a:ext>
                </a:extLst>
              </p:cNvPr>
              <p:cNvCxnSpPr>
                <a:stCxn id="33" idx="7"/>
                <a:endCxn id="39" idx="4"/>
              </p:cNvCxnSpPr>
              <p:nvPr/>
            </p:nvCxnSpPr>
            <p:spPr>
              <a:xfrm flipV="1">
                <a:off x="1291866" y="2858550"/>
                <a:ext cx="753385" cy="4382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25F716DE-B248-4AE6-8CD2-44AB6372EA1C}"/>
                  </a:ext>
                </a:extLst>
              </p:cNvPr>
              <p:cNvCxnSpPr>
                <a:cxnSpLocks/>
                <a:stCxn id="33" idx="6"/>
                <a:endCxn id="40" idx="4"/>
              </p:cNvCxnSpPr>
              <p:nvPr/>
            </p:nvCxnSpPr>
            <p:spPr>
              <a:xfrm>
                <a:off x="1329158" y="3390970"/>
                <a:ext cx="716093" cy="580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20691222-7F46-4824-939C-450362E46572}"/>
                  </a:ext>
                </a:extLst>
              </p:cNvPr>
              <p:cNvCxnSpPr>
                <a:stCxn id="33" idx="6"/>
                <a:endCxn id="41" idx="3"/>
              </p:cNvCxnSpPr>
              <p:nvPr/>
            </p:nvCxnSpPr>
            <p:spPr>
              <a:xfrm>
                <a:off x="1329158" y="3390970"/>
                <a:ext cx="737660" cy="5527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D26000CB-75DC-4C35-A6B0-220C7E6BD13E}"/>
                  </a:ext>
                </a:extLst>
              </p:cNvPr>
              <p:cNvCxnSpPr>
                <a:stCxn id="34" idx="6"/>
                <a:endCxn id="40" idx="4"/>
              </p:cNvCxnSpPr>
              <p:nvPr/>
            </p:nvCxnSpPr>
            <p:spPr>
              <a:xfrm flipV="1">
                <a:off x="1329158" y="3448997"/>
                <a:ext cx="716093" cy="5324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4CDA9D45-A545-421B-9DEF-A717514F768F}"/>
                  </a:ext>
                </a:extLst>
              </p:cNvPr>
              <p:cNvCxnSpPr>
                <a:stCxn id="34" idx="6"/>
                <a:endCxn id="41" idx="3"/>
              </p:cNvCxnSpPr>
              <p:nvPr/>
            </p:nvCxnSpPr>
            <p:spPr>
              <a:xfrm flipV="1">
                <a:off x="1329158" y="3943735"/>
                <a:ext cx="737660" cy="376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4728E6C0-AF03-45C2-8EE4-368CB9C23C7A}"/>
                  </a:ext>
                </a:extLst>
              </p:cNvPr>
              <p:cNvCxnSpPr>
                <a:stCxn id="34" idx="6"/>
                <a:endCxn id="42" idx="3"/>
              </p:cNvCxnSpPr>
              <p:nvPr/>
            </p:nvCxnSpPr>
            <p:spPr>
              <a:xfrm>
                <a:off x="1329158" y="3981417"/>
                <a:ext cx="737660" cy="5527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40237F9A-283A-4840-96D6-FE89F98ADE46}"/>
                  </a:ext>
                </a:extLst>
              </p:cNvPr>
              <p:cNvCxnSpPr>
                <a:stCxn id="35" idx="6"/>
                <a:endCxn id="41" idx="4"/>
              </p:cNvCxnSpPr>
              <p:nvPr/>
            </p:nvCxnSpPr>
            <p:spPr>
              <a:xfrm flipV="1">
                <a:off x="1329158" y="4039444"/>
                <a:ext cx="716093" cy="5324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B55132B2-501D-4489-83C3-0D225F552165}"/>
                  </a:ext>
                </a:extLst>
              </p:cNvPr>
              <p:cNvCxnSpPr>
                <a:stCxn id="35" idx="6"/>
                <a:endCxn id="40" idx="5"/>
              </p:cNvCxnSpPr>
              <p:nvPr/>
            </p:nvCxnSpPr>
            <p:spPr>
              <a:xfrm flipV="1">
                <a:off x="1329158" y="3530207"/>
                <a:ext cx="771140" cy="10416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9548C0D5-87AB-4B4D-BBD4-0C7CA1D62817}"/>
                  </a:ext>
                </a:extLst>
              </p:cNvPr>
              <p:cNvCxnSpPr>
                <a:cxnSpLocks/>
                <a:stCxn id="36" idx="6"/>
                <a:endCxn id="42" idx="5"/>
              </p:cNvCxnSpPr>
              <p:nvPr/>
            </p:nvCxnSpPr>
            <p:spPr>
              <a:xfrm flipV="1">
                <a:off x="1329158" y="4711101"/>
                <a:ext cx="771140" cy="4512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E38143D0-1238-46AE-A48A-CFE5BB08A197}"/>
                  </a:ext>
                </a:extLst>
              </p:cNvPr>
              <p:cNvCxnSpPr>
                <a:stCxn id="36" idx="6"/>
                <a:endCxn id="41" idx="4"/>
              </p:cNvCxnSpPr>
              <p:nvPr/>
            </p:nvCxnSpPr>
            <p:spPr>
              <a:xfrm flipV="1">
                <a:off x="1329158" y="4039444"/>
                <a:ext cx="716093" cy="11228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6E90AA3-B702-4B90-814B-ADAB6096A091}"/>
                  </a:ext>
                </a:extLst>
              </p:cNvPr>
              <p:cNvCxnSpPr>
                <a:stCxn id="35" idx="6"/>
                <a:endCxn id="42" idx="4"/>
              </p:cNvCxnSpPr>
              <p:nvPr/>
            </p:nvCxnSpPr>
            <p:spPr>
              <a:xfrm>
                <a:off x="1329158" y="4571864"/>
                <a:ext cx="716093" cy="580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C90DC03B-3447-4A57-882F-0B79D44D1BAE}"/>
                  </a:ext>
                </a:extLst>
              </p:cNvPr>
              <p:cNvSpPr/>
              <p:nvPr/>
            </p:nvSpPr>
            <p:spPr>
              <a:xfrm rot="4757056">
                <a:off x="2857148" y="2725440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748C44D-18C9-4BD7-A6F6-477490B5D95F}"/>
                  </a:ext>
                </a:extLst>
              </p:cNvPr>
              <p:cNvSpPr/>
              <p:nvPr/>
            </p:nvSpPr>
            <p:spPr>
              <a:xfrm rot="4757056">
                <a:off x="2857148" y="3315887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63D2914D-7840-41CD-B961-B68223B48148}"/>
                  </a:ext>
                </a:extLst>
              </p:cNvPr>
              <p:cNvSpPr/>
              <p:nvPr/>
            </p:nvSpPr>
            <p:spPr>
              <a:xfrm rot="4757056">
                <a:off x="2857148" y="3906334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42014748-A26A-488D-8F2D-8144B03CF194}"/>
                  </a:ext>
                </a:extLst>
              </p:cNvPr>
              <p:cNvSpPr/>
              <p:nvPr/>
            </p:nvSpPr>
            <p:spPr>
              <a:xfrm rot="4757056">
                <a:off x="2857148" y="2134993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25D9460D-B299-475F-82CA-22CCB37D8040}"/>
                  </a:ext>
                </a:extLst>
              </p:cNvPr>
              <p:cNvCxnSpPr>
                <a:stCxn id="43" idx="7"/>
                <a:endCxn id="69" idx="3"/>
              </p:cNvCxnSpPr>
              <p:nvPr/>
            </p:nvCxnSpPr>
            <p:spPr>
              <a:xfrm>
                <a:off x="2285259" y="1723865"/>
                <a:ext cx="589990" cy="473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A195E521-6AB7-47AE-B318-F7641488D190}"/>
                  </a:ext>
                </a:extLst>
              </p:cNvPr>
              <p:cNvCxnSpPr>
                <a:stCxn id="43" idx="7"/>
                <a:endCxn id="66" idx="3"/>
              </p:cNvCxnSpPr>
              <p:nvPr/>
            </p:nvCxnSpPr>
            <p:spPr>
              <a:xfrm>
                <a:off x="2285259" y="1723865"/>
                <a:ext cx="589990" cy="106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286E3E52-F57F-4474-9F57-5DDF0B6C6758}"/>
                  </a:ext>
                </a:extLst>
              </p:cNvPr>
              <p:cNvCxnSpPr>
                <a:cxnSpLocks/>
                <a:stCxn id="38" idx="0"/>
                <a:endCxn id="69" idx="4"/>
              </p:cNvCxnSpPr>
              <p:nvPr/>
            </p:nvCxnSpPr>
            <p:spPr>
              <a:xfrm>
                <a:off x="2306826" y="2218604"/>
                <a:ext cx="546856" cy="742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FFFD580-65D7-4058-8605-EBBDF637E27A}"/>
                  </a:ext>
                </a:extLst>
              </p:cNvPr>
              <p:cNvCxnSpPr>
                <a:cxnSpLocks/>
                <a:stCxn id="38" idx="7"/>
                <a:endCxn id="66" idx="3"/>
              </p:cNvCxnSpPr>
              <p:nvPr/>
            </p:nvCxnSpPr>
            <p:spPr>
              <a:xfrm>
                <a:off x="2285259" y="2314312"/>
                <a:ext cx="589990" cy="473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87CD985F-F99F-43A5-9FD1-3F173C87FDCC}"/>
                  </a:ext>
                </a:extLst>
              </p:cNvPr>
              <p:cNvCxnSpPr>
                <a:stCxn id="38" idx="7"/>
                <a:endCxn id="67" idx="3"/>
              </p:cNvCxnSpPr>
              <p:nvPr/>
            </p:nvCxnSpPr>
            <p:spPr>
              <a:xfrm>
                <a:off x="2285259" y="2314312"/>
                <a:ext cx="589990" cy="106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74AB5BFF-B998-4C2E-8327-50A69DE30929}"/>
                  </a:ext>
                </a:extLst>
              </p:cNvPr>
              <p:cNvCxnSpPr>
                <a:cxnSpLocks/>
                <a:stCxn id="39" idx="0"/>
                <a:endCxn id="69" idx="5"/>
              </p:cNvCxnSpPr>
              <p:nvPr/>
            </p:nvCxnSpPr>
            <p:spPr>
              <a:xfrm flipV="1">
                <a:off x="2306826" y="2374062"/>
                <a:ext cx="601903" cy="4349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1A407BC5-61A2-4003-B115-ED0A3873D751}"/>
                  </a:ext>
                </a:extLst>
              </p:cNvPr>
              <p:cNvCxnSpPr>
                <a:stCxn id="39" idx="7"/>
                <a:endCxn id="66" idx="4"/>
              </p:cNvCxnSpPr>
              <p:nvPr/>
            </p:nvCxnSpPr>
            <p:spPr>
              <a:xfrm flipV="1">
                <a:off x="2285259" y="2883299"/>
                <a:ext cx="568423" cy="21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FF9CD45D-67AD-4BED-B3DA-578246F1C17D}"/>
                  </a:ext>
                </a:extLst>
              </p:cNvPr>
              <p:cNvCxnSpPr>
                <a:stCxn id="40" idx="0"/>
                <a:endCxn id="66" idx="6"/>
              </p:cNvCxnSpPr>
              <p:nvPr/>
            </p:nvCxnSpPr>
            <p:spPr>
              <a:xfrm flipV="1">
                <a:off x="2306826" y="2983650"/>
                <a:ext cx="701317" cy="4158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BA15359A-3A48-4225-9580-90AEAF829C61}"/>
                  </a:ext>
                </a:extLst>
              </p:cNvPr>
              <p:cNvCxnSpPr>
                <a:stCxn id="40" idx="7"/>
                <a:endCxn id="67" idx="4"/>
              </p:cNvCxnSpPr>
              <p:nvPr/>
            </p:nvCxnSpPr>
            <p:spPr>
              <a:xfrm flipV="1">
                <a:off x="2285259" y="3473746"/>
                <a:ext cx="568423" cy="21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9DF98B12-A1AA-409D-BEC8-498E3CB2333D}"/>
                  </a:ext>
                </a:extLst>
              </p:cNvPr>
              <p:cNvCxnSpPr>
                <a:stCxn id="40" idx="7"/>
                <a:endCxn id="68" idx="3"/>
              </p:cNvCxnSpPr>
              <p:nvPr/>
            </p:nvCxnSpPr>
            <p:spPr>
              <a:xfrm>
                <a:off x="2285259" y="3495206"/>
                <a:ext cx="589990" cy="473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EA34889-3E37-41A3-BFEF-0652FBA2BC07}"/>
                  </a:ext>
                </a:extLst>
              </p:cNvPr>
              <p:cNvCxnSpPr>
                <a:cxnSpLocks/>
                <a:stCxn id="41" idx="7"/>
                <a:endCxn id="68" idx="5"/>
              </p:cNvCxnSpPr>
              <p:nvPr/>
            </p:nvCxnSpPr>
            <p:spPr>
              <a:xfrm>
                <a:off x="2285259" y="4085653"/>
                <a:ext cx="623470" cy="597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22A3564D-59C6-492B-B712-BD3AF6CC6D00}"/>
                  </a:ext>
                </a:extLst>
              </p:cNvPr>
              <p:cNvCxnSpPr>
                <a:stCxn id="41" idx="0"/>
                <a:endCxn id="67" idx="5"/>
              </p:cNvCxnSpPr>
              <p:nvPr/>
            </p:nvCxnSpPr>
            <p:spPr>
              <a:xfrm flipV="1">
                <a:off x="2306826" y="3554956"/>
                <a:ext cx="601903" cy="4349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6368283E-DBCD-497F-BC71-044B6CA1635C}"/>
                  </a:ext>
                </a:extLst>
              </p:cNvPr>
              <p:cNvCxnSpPr>
                <a:stCxn id="42" idx="0"/>
                <a:endCxn id="68" idx="5"/>
              </p:cNvCxnSpPr>
              <p:nvPr/>
            </p:nvCxnSpPr>
            <p:spPr>
              <a:xfrm flipV="1">
                <a:off x="2306826" y="4145403"/>
                <a:ext cx="601903" cy="4349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A201C66E-7B01-4C33-AD61-9E3056C5CF85}"/>
                  </a:ext>
                </a:extLst>
              </p:cNvPr>
              <p:cNvCxnSpPr>
                <a:stCxn id="42" idx="1"/>
                <a:endCxn id="67" idx="5"/>
              </p:cNvCxnSpPr>
              <p:nvPr/>
            </p:nvCxnSpPr>
            <p:spPr>
              <a:xfrm flipV="1">
                <a:off x="2251779" y="3554956"/>
                <a:ext cx="656950" cy="9442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36FAEC95-A980-48D4-B5BA-88131FDE0110}"/>
                  </a:ext>
                </a:extLst>
              </p:cNvPr>
              <p:cNvCxnSpPr>
                <a:stCxn id="41" idx="1"/>
                <a:endCxn id="66" idx="5"/>
              </p:cNvCxnSpPr>
              <p:nvPr/>
            </p:nvCxnSpPr>
            <p:spPr>
              <a:xfrm flipV="1">
                <a:off x="2251779" y="2964509"/>
                <a:ext cx="656950" cy="9442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1E31EB85-ED83-4DE6-A736-56D1E69C278D}"/>
                  </a:ext>
                </a:extLst>
              </p:cNvPr>
              <p:cNvSpPr/>
              <p:nvPr/>
            </p:nvSpPr>
            <p:spPr>
              <a:xfrm rot="4757056">
                <a:off x="3555373" y="2700692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B52063F1-1E89-4DA9-8ACB-B882EEC7D641}"/>
                  </a:ext>
                </a:extLst>
              </p:cNvPr>
              <p:cNvSpPr/>
              <p:nvPr/>
            </p:nvSpPr>
            <p:spPr>
              <a:xfrm rot="4757056">
                <a:off x="3555373" y="3291139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A012D029-6C00-469A-A111-3D76C2ACF253}"/>
                  </a:ext>
                </a:extLst>
              </p:cNvPr>
              <p:cNvSpPr/>
              <p:nvPr/>
            </p:nvSpPr>
            <p:spPr>
              <a:xfrm rot="4757056">
                <a:off x="3555373" y="3881586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B9A8ECD8-FDFF-4C4F-8145-CA6C40BF3DDF}"/>
                  </a:ext>
                </a:extLst>
              </p:cNvPr>
              <p:cNvSpPr/>
              <p:nvPr/>
            </p:nvSpPr>
            <p:spPr>
              <a:xfrm rot="4757056">
                <a:off x="3555373" y="2110245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EC4211CD-22A9-418D-91FE-C9B99AC9B0A1}"/>
                  </a:ext>
                </a:extLst>
              </p:cNvPr>
              <p:cNvCxnSpPr>
                <a:cxnSpLocks/>
                <a:stCxn id="69" idx="0"/>
                <a:endCxn id="88" idx="3"/>
              </p:cNvCxnSpPr>
              <p:nvPr/>
            </p:nvCxnSpPr>
            <p:spPr>
              <a:xfrm flipV="1">
                <a:off x="3115257" y="2172395"/>
                <a:ext cx="458217" cy="709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74EC45C5-3CCD-4922-813B-29CF5DFC1A9B}"/>
                  </a:ext>
                </a:extLst>
              </p:cNvPr>
              <p:cNvCxnSpPr>
                <a:stCxn id="69" idx="7"/>
                <a:endCxn id="85" idx="3"/>
              </p:cNvCxnSpPr>
              <p:nvPr/>
            </p:nvCxnSpPr>
            <p:spPr>
              <a:xfrm>
                <a:off x="3093690" y="2339061"/>
                <a:ext cx="479784" cy="423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2F8571DA-3022-4D70-B2B9-D1D07D5EA378}"/>
                  </a:ext>
                </a:extLst>
              </p:cNvPr>
              <p:cNvCxnSpPr>
                <a:stCxn id="66" idx="0"/>
                <a:endCxn id="88" idx="4"/>
              </p:cNvCxnSpPr>
              <p:nvPr/>
            </p:nvCxnSpPr>
            <p:spPr>
              <a:xfrm flipV="1">
                <a:off x="3115257" y="2268104"/>
                <a:ext cx="436650" cy="565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7936EA6A-4D46-4650-8C83-B69F4D60046D}"/>
                  </a:ext>
                </a:extLst>
              </p:cNvPr>
              <p:cNvCxnSpPr>
                <a:stCxn id="66" idx="0"/>
                <a:endCxn id="85" idx="3"/>
              </p:cNvCxnSpPr>
              <p:nvPr/>
            </p:nvCxnSpPr>
            <p:spPr>
              <a:xfrm flipV="1">
                <a:off x="3115257" y="2762842"/>
                <a:ext cx="458217" cy="709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04278281-2356-4DCD-9CD3-F668F329721D}"/>
                  </a:ext>
                </a:extLst>
              </p:cNvPr>
              <p:cNvCxnSpPr>
                <a:stCxn id="66" idx="7"/>
                <a:endCxn id="86" idx="3"/>
              </p:cNvCxnSpPr>
              <p:nvPr/>
            </p:nvCxnSpPr>
            <p:spPr>
              <a:xfrm>
                <a:off x="3093690" y="2929508"/>
                <a:ext cx="479784" cy="423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6BDD2FE9-8E93-415E-82F7-507CBC56D7FE}"/>
                  </a:ext>
                </a:extLst>
              </p:cNvPr>
              <p:cNvCxnSpPr>
                <a:stCxn id="67" idx="1"/>
                <a:endCxn id="85" idx="4"/>
              </p:cNvCxnSpPr>
              <p:nvPr/>
            </p:nvCxnSpPr>
            <p:spPr>
              <a:xfrm flipV="1">
                <a:off x="3060210" y="2858551"/>
                <a:ext cx="491697" cy="4844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1006A2CC-916F-4F8C-9B15-CBE77D7DD1D0}"/>
                  </a:ext>
                </a:extLst>
              </p:cNvPr>
              <p:cNvCxnSpPr>
                <a:cxnSpLocks/>
                <a:stCxn id="67" idx="0"/>
                <a:endCxn id="86" idx="4"/>
              </p:cNvCxnSpPr>
              <p:nvPr/>
            </p:nvCxnSpPr>
            <p:spPr>
              <a:xfrm>
                <a:off x="3115257" y="3424247"/>
                <a:ext cx="436650" cy="247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EA38E664-1A9C-42C5-A420-AAAEEE0276D2}"/>
                  </a:ext>
                </a:extLst>
              </p:cNvPr>
              <p:cNvCxnSpPr>
                <a:stCxn id="67" idx="6"/>
                <a:endCxn id="87" idx="3"/>
              </p:cNvCxnSpPr>
              <p:nvPr/>
            </p:nvCxnSpPr>
            <p:spPr>
              <a:xfrm>
                <a:off x="3008143" y="3574097"/>
                <a:ext cx="565331" cy="369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5B431C35-F5FC-40B8-A640-1CDBFC068D48}"/>
                  </a:ext>
                </a:extLst>
              </p:cNvPr>
              <p:cNvCxnSpPr>
                <a:stCxn id="68" idx="7"/>
                <a:endCxn id="87" idx="4"/>
              </p:cNvCxnSpPr>
              <p:nvPr/>
            </p:nvCxnSpPr>
            <p:spPr>
              <a:xfrm flipV="1">
                <a:off x="3093690" y="4039445"/>
                <a:ext cx="458217" cy="709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4BD0172D-C461-4E25-8967-006EF9102BDB}"/>
                  </a:ext>
                </a:extLst>
              </p:cNvPr>
              <p:cNvCxnSpPr>
                <a:stCxn id="68" idx="0"/>
                <a:endCxn id="86" idx="5"/>
              </p:cNvCxnSpPr>
              <p:nvPr/>
            </p:nvCxnSpPr>
            <p:spPr>
              <a:xfrm flipV="1">
                <a:off x="3115257" y="3530208"/>
                <a:ext cx="491697" cy="4844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D435DFD-EF7A-4945-9B3F-61C84DA8E0E1}"/>
                </a:ext>
              </a:extLst>
            </p:cNvPr>
            <p:cNvCxnSpPr>
              <a:stCxn id="39" idx="6"/>
              <a:endCxn id="67" idx="3"/>
            </p:cNvCxnSpPr>
            <p:nvPr/>
          </p:nvCxnSpPr>
          <p:spPr>
            <a:xfrm>
              <a:off x="2024265" y="2531698"/>
              <a:ext cx="573059" cy="3332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5C78B9A-C3B6-4BE5-9667-BAA2F622DE05}"/>
              </a:ext>
            </a:extLst>
          </p:cNvPr>
          <p:cNvGrpSpPr/>
          <p:nvPr/>
        </p:nvGrpSpPr>
        <p:grpSpPr>
          <a:xfrm>
            <a:off x="5523453" y="2170011"/>
            <a:ext cx="876268" cy="1386596"/>
            <a:chOff x="5018802" y="1512046"/>
            <a:chExt cx="1250807" cy="2250453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E5A2A3A-9EAF-4AA1-B44B-48A4318FBA40}"/>
                </a:ext>
              </a:extLst>
            </p:cNvPr>
            <p:cNvGrpSpPr/>
            <p:nvPr/>
          </p:nvGrpSpPr>
          <p:grpSpPr>
            <a:xfrm>
              <a:off x="5018802" y="1512046"/>
              <a:ext cx="1250807" cy="2250453"/>
              <a:chOff x="4938530" y="1454626"/>
              <a:chExt cx="1772874" cy="3206878"/>
            </a:xfrm>
          </p:grpSpPr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3563CE2-E32D-43C5-8CA1-FEC7C63F76C2}"/>
                  </a:ext>
                </a:extLst>
              </p:cNvPr>
              <p:cNvSpPr/>
              <p:nvPr/>
            </p:nvSpPr>
            <p:spPr>
              <a:xfrm rot="4757056">
                <a:off x="4944317" y="2039286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0BB37A7D-8287-4957-A7F2-6A4270F344D7}"/>
                  </a:ext>
                </a:extLst>
              </p:cNvPr>
              <p:cNvSpPr/>
              <p:nvPr/>
            </p:nvSpPr>
            <p:spPr>
              <a:xfrm rot="4757056">
                <a:off x="4944317" y="2629733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F8C1889C-7288-4685-9586-E78E15568284}"/>
                  </a:ext>
                </a:extLst>
              </p:cNvPr>
              <p:cNvSpPr/>
              <p:nvPr/>
            </p:nvSpPr>
            <p:spPr>
              <a:xfrm rot="4757056">
                <a:off x="4944317" y="3220180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110B6F01-3BB6-4A66-AC45-2DE98ECEE31A}"/>
                  </a:ext>
                </a:extLst>
              </p:cNvPr>
              <p:cNvSpPr/>
              <p:nvPr/>
            </p:nvSpPr>
            <p:spPr>
              <a:xfrm rot="4757056">
                <a:off x="4944317" y="3810627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81B6275A-651F-4E31-9742-02B6D61FF4E6}"/>
                  </a:ext>
                </a:extLst>
              </p:cNvPr>
              <p:cNvSpPr/>
              <p:nvPr/>
            </p:nvSpPr>
            <p:spPr>
              <a:xfrm rot="4757056">
                <a:off x="4944317" y="4401074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DD092ED4-DAD7-4714-8E42-B16C53766018}"/>
                  </a:ext>
                </a:extLst>
              </p:cNvPr>
              <p:cNvSpPr/>
              <p:nvPr/>
            </p:nvSpPr>
            <p:spPr>
              <a:xfrm rot="4757056">
                <a:off x="4944317" y="1448839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F7B945A6-603A-4B82-AB06-7205D44D9BEF}"/>
                  </a:ext>
                </a:extLst>
              </p:cNvPr>
              <p:cNvSpPr/>
              <p:nvPr/>
            </p:nvSpPr>
            <p:spPr>
              <a:xfrm rot="4757056">
                <a:off x="5752748" y="2654482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067DD982-5E74-436F-8F71-3D5B182F073F}"/>
                  </a:ext>
                </a:extLst>
              </p:cNvPr>
              <p:cNvSpPr/>
              <p:nvPr/>
            </p:nvSpPr>
            <p:spPr>
              <a:xfrm rot="4757056">
                <a:off x="5752748" y="3244929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B0D72CBC-7608-4396-B91D-4A4AD1671299}"/>
                  </a:ext>
                </a:extLst>
              </p:cNvPr>
              <p:cNvSpPr/>
              <p:nvPr/>
            </p:nvSpPr>
            <p:spPr>
              <a:xfrm rot="4757056">
                <a:off x="5752748" y="3835376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F446F25D-0EB3-4848-AF09-142E23C77CE6}"/>
                  </a:ext>
                </a:extLst>
              </p:cNvPr>
              <p:cNvSpPr/>
              <p:nvPr/>
            </p:nvSpPr>
            <p:spPr>
              <a:xfrm rot="4757056">
                <a:off x="5752748" y="2064035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416DBDED-DD52-49E4-8501-AB56CFD106C8}"/>
                  </a:ext>
                </a:extLst>
              </p:cNvPr>
              <p:cNvCxnSpPr>
                <a:stCxn id="109" idx="7"/>
                <a:endCxn id="113" idx="3"/>
              </p:cNvCxnSpPr>
              <p:nvPr/>
            </p:nvCxnSpPr>
            <p:spPr>
              <a:xfrm>
                <a:off x="5180859" y="1652907"/>
                <a:ext cx="589990" cy="473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B449A40E-074A-41C5-B06E-08FDCD301D5E}"/>
                  </a:ext>
                </a:extLst>
              </p:cNvPr>
              <p:cNvCxnSpPr>
                <a:stCxn id="109" idx="7"/>
                <a:endCxn id="110" idx="3"/>
              </p:cNvCxnSpPr>
              <p:nvPr/>
            </p:nvCxnSpPr>
            <p:spPr>
              <a:xfrm>
                <a:off x="5180859" y="1652907"/>
                <a:ext cx="589990" cy="106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5E1CF252-ECFD-44DA-A0FF-95F7D586539E}"/>
                  </a:ext>
                </a:extLst>
              </p:cNvPr>
              <p:cNvCxnSpPr>
                <a:cxnSpLocks/>
                <a:stCxn id="104" idx="0"/>
                <a:endCxn id="113" idx="4"/>
              </p:cNvCxnSpPr>
              <p:nvPr/>
            </p:nvCxnSpPr>
            <p:spPr>
              <a:xfrm>
                <a:off x="5202426" y="2147646"/>
                <a:ext cx="546856" cy="742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06FBEBC9-378E-4BC1-9AF5-68A95177AC17}"/>
                  </a:ext>
                </a:extLst>
              </p:cNvPr>
              <p:cNvCxnSpPr>
                <a:cxnSpLocks/>
                <a:stCxn id="104" idx="7"/>
                <a:endCxn id="110" idx="3"/>
              </p:cNvCxnSpPr>
              <p:nvPr/>
            </p:nvCxnSpPr>
            <p:spPr>
              <a:xfrm>
                <a:off x="5180859" y="2243354"/>
                <a:ext cx="589990" cy="473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EAFD7159-47F2-4E32-AB3C-1F34CD45B09C}"/>
                  </a:ext>
                </a:extLst>
              </p:cNvPr>
              <p:cNvCxnSpPr>
                <a:stCxn id="104" idx="7"/>
                <a:endCxn id="111" idx="3"/>
              </p:cNvCxnSpPr>
              <p:nvPr/>
            </p:nvCxnSpPr>
            <p:spPr>
              <a:xfrm>
                <a:off x="5180859" y="2243354"/>
                <a:ext cx="589990" cy="106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347357C6-AC7E-4DD5-9B01-26AB3772870D}"/>
                  </a:ext>
                </a:extLst>
              </p:cNvPr>
              <p:cNvCxnSpPr>
                <a:cxnSpLocks/>
                <a:stCxn id="105" idx="0"/>
                <a:endCxn id="113" idx="5"/>
              </p:cNvCxnSpPr>
              <p:nvPr/>
            </p:nvCxnSpPr>
            <p:spPr>
              <a:xfrm flipV="1">
                <a:off x="5202426" y="2303104"/>
                <a:ext cx="601903" cy="4349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0F2D9444-BF16-4470-9C29-8824997CC568}"/>
                  </a:ext>
                </a:extLst>
              </p:cNvPr>
              <p:cNvCxnSpPr>
                <a:stCxn id="105" idx="7"/>
                <a:endCxn id="110" idx="4"/>
              </p:cNvCxnSpPr>
              <p:nvPr/>
            </p:nvCxnSpPr>
            <p:spPr>
              <a:xfrm flipV="1">
                <a:off x="5180859" y="2812341"/>
                <a:ext cx="568423" cy="21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D7A83C8C-2C81-44A7-A560-E96BF87E1478}"/>
                  </a:ext>
                </a:extLst>
              </p:cNvPr>
              <p:cNvCxnSpPr>
                <a:stCxn id="106" idx="0"/>
                <a:endCxn id="110" idx="6"/>
              </p:cNvCxnSpPr>
              <p:nvPr/>
            </p:nvCxnSpPr>
            <p:spPr>
              <a:xfrm flipV="1">
                <a:off x="5202426" y="2912692"/>
                <a:ext cx="701317" cy="4158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ED508BA5-FF11-4C5D-934F-E8F3F3F126B8}"/>
                  </a:ext>
                </a:extLst>
              </p:cNvPr>
              <p:cNvCxnSpPr>
                <a:stCxn id="106" idx="7"/>
                <a:endCxn id="111" idx="4"/>
              </p:cNvCxnSpPr>
              <p:nvPr/>
            </p:nvCxnSpPr>
            <p:spPr>
              <a:xfrm flipV="1">
                <a:off x="5180859" y="3402788"/>
                <a:ext cx="568423" cy="21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F5773E0F-2BDC-48CE-832B-B1B6400F6F57}"/>
                  </a:ext>
                </a:extLst>
              </p:cNvPr>
              <p:cNvCxnSpPr>
                <a:stCxn id="106" idx="7"/>
                <a:endCxn id="112" idx="3"/>
              </p:cNvCxnSpPr>
              <p:nvPr/>
            </p:nvCxnSpPr>
            <p:spPr>
              <a:xfrm>
                <a:off x="5180859" y="3424248"/>
                <a:ext cx="589990" cy="473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C9F37267-FBDA-47D9-9EC5-FCB28AA796F0}"/>
                  </a:ext>
                </a:extLst>
              </p:cNvPr>
              <p:cNvCxnSpPr>
                <a:cxnSpLocks/>
                <a:stCxn id="107" idx="7"/>
                <a:endCxn id="112" idx="5"/>
              </p:cNvCxnSpPr>
              <p:nvPr/>
            </p:nvCxnSpPr>
            <p:spPr>
              <a:xfrm>
                <a:off x="5180859" y="4014695"/>
                <a:ext cx="623470" cy="597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D5E67161-4D73-4C68-A2D4-12FBA0FCEE4F}"/>
                  </a:ext>
                </a:extLst>
              </p:cNvPr>
              <p:cNvCxnSpPr>
                <a:stCxn id="107" idx="0"/>
                <a:endCxn id="111" idx="5"/>
              </p:cNvCxnSpPr>
              <p:nvPr/>
            </p:nvCxnSpPr>
            <p:spPr>
              <a:xfrm flipV="1">
                <a:off x="5202426" y="3483998"/>
                <a:ext cx="601903" cy="4349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64743C86-F204-4484-B919-C12E0164C36C}"/>
                  </a:ext>
                </a:extLst>
              </p:cNvPr>
              <p:cNvCxnSpPr>
                <a:stCxn id="108" idx="0"/>
                <a:endCxn id="112" idx="5"/>
              </p:cNvCxnSpPr>
              <p:nvPr/>
            </p:nvCxnSpPr>
            <p:spPr>
              <a:xfrm flipV="1">
                <a:off x="5202426" y="4074445"/>
                <a:ext cx="601903" cy="4349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164E31EE-07E8-43CB-9B9E-C9E65D7EF7AB}"/>
                  </a:ext>
                </a:extLst>
              </p:cNvPr>
              <p:cNvCxnSpPr>
                <a:stCxn id="108" idx="1"/>
                <a:endCxn id="111" idx="5"/>
              </p:cNvCxnSpPr>
              <p:nvPr/>
            </p:nvCxnSpPr>
            <p:spPr>
              <a:xfrm flipV="1">
                <a:off x="5147379" y="3483998"/>
                <a:ext cx="656950" cy="9442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CA92B5DB-376A-4771-AB64-DB26A7C920F0}"/>
                  </a:ext>
                </a:extLst>
              </p:cNvPr>
              <p:cNvCxnSpPr>
                <a:stCxn id="107" idx="1"/>
                <a:endCxn id="110" idx="5"/>
              </p:cNvCxnSpPr>
              <p:nvPr/>
            </p:nvCxnSpPr>
            <p:spPr>
              <a:xfrm flipV="1">
                <a:off x="5147379" y="2893551"/>
                <a:ext cx="656950" cy="9442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D1456629-CBFA-4C21-A7BE-DDE3A95D928F}"/>
                  </a:ext>
                </a:extLst>
              </p:cNvPr>
              <p:cNvSpPr/>
              <p:nvPr/>
            </p:nvSpPr>
            <p:spPr>
              <a:xfrm rot="4757056">
                <a:off x="6450973" y="2629734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073E278F-CCC3-41DD-AF58-F1EF30545883}"/>
                  </a:ext>
                </a:extLst>
              </p:cNvPr>
              <p:cNvSpPr/>
              <p:nvPr/>
            </p:nvSpPr>
            <p:spPr>
              <a:xfrm rot="4757056">
                <a:off x="6450973" y="3220181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01F9F1E2-50A8-455D-9659-C17E8595476A}"/>
                  </a:ext>
                </a:extLst>
              </p:cNvPr>
              <p:cNvSpPr/>
              <p:nvPr/>
            </p:nvSpPr>
            <p:spPr>
              <a:xfrm rot="4757056">
                <a:off x="6450973" y="3810628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22563C6-3891-4DB4-B6D0-BCBBAF4F3095}"/>
                  </a:ext>
                </a:extLst>
              </p:cNvPr>
              <p:cNvSpPr/>
              <p:nvPr/>
            </p:nvSpPr>
            <p:spPr>
              <a:xfrm rot="4757056">
                <a:off x="6450973" y="2039287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5EA40B2A-5F61-4482-8821-56A7B6388A8F}"/>
                  </a:ext>
                </a:extLst>
              </p:cNvPr>
              <p:cNvCxnSpPr>
                <a:cxnSpLocks/>
                <a:stCxn id="113" idx="0"/>
                <a:endCxn id="132" idx="3"/>
              </p:cNvCxnSpPr>
              <p:nvPr/>
            </p:nvCxnSpPr>
            <p:spPr>
              <a:xfrm flipV="1">
                <a:off x="6010857" y="2101437"/>
                <a:ext cx="458217" cy="709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548993F8-DCC9-4952-93FD-145393408E45}"/>
                  </a:ext>
                </a:extLst>
              </p:cNvPr>
              <p:cNvCxnSpPr>
                <a:stCxn id="113" idx="7"/>
                <a:endCxn id="129" idx="3"/>
              </p:cNvCxnSpPr>
              <p:nvPr/>
            </p:nvCxnSpPr>
            <p:spPr>
              <a:xfrm>
                <a:off x="5989290" y="2268103"/>
                <a:ext cx="479784" cy="423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F548ADE1-A3A2-4476-8983-A8F6B4D9800D}"/>
                  </a:ext>
                </a:extLst>
              </p:cNvPr>
              <p:cNvCxnSpPr>
                <a:stCxn id="110" idx="0"/>
                <a:endCxn id="132" idx="4"/>
              </p:cNvCxnSpPr>
              <p:nvPr/>
            </p:nvCxnSpPr>
            <p:spPr>
              <a:xfrm flipV="1">
                <a:off x="6010857" y="2197146"/>
                <a:ext cx="436650" cy="565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EA0C6276-21DF-4336-8C12-31F970CC9163}"/>
                  </a:ext>
                </a:extLst>
              </p:cNvPr>
              <p:cNvCxnSpPr>
                <a:stCxn id="110" idx="0"/>
                <a:endCxn id="129" idx="3"/>
              </p:cNvCxnSpPr>
              <p:nvPr/>
            </p:nvCxnSpPr>
            <p:spPr>
              <a:xfrm flipV="1">
                <a:off x="6010857" y="2691884"/>
                <a:ext cx="458217" cy="709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8C7087BD-1D37-42C7-9B56-4EA1684D6EF9}"/>
                  </a:ext>
                </a:extLst>
              </p:cNvPr>
              <p:cNvCxnSpPr>
                <a:stCxn id="110" idx="7"/>
                <a:endCxn id="130" idx="3"/>
              </p:cNvCxnSpPr>
              <p:nvPr/>
            </p:nvCxnSpPr>
            <p:spPr>
              <a:xfrm>
                <a:off x="5989290" y="2858550"/>
                <a:ext cx="479784" cy="423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26C346D6-A1A9-4D8F-84A8-CD7D4363FD16}"/>
                  </a:ext>
                </a:extLst>
              </p:cNvPr>
              <p:cNvCxnSpPr>
                <a:stCxn id="111" idx="1"/>
                <a:endCxn id="129" idx="4"/>
              </p:cNvCxnSpPr>
              <p:nvPr/>
            </p:nvCxnSpPr>
            <p:spPr>
              <a:xfrm flipV="1">
                <a:off x="5955810" y="2787593"/>
                <a:ext cx="491697" cy="4844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A618D91C-CFCC-4E26-A5FB-AA225D51B4DA}"/>
                  </a:ext>
                </a:extLst>
              </p:cNvPr>
              <p:cNvCxnSpPr>
                <a:cxnSpLocks/>
                <a:stCxn id="111" idx="0"/>
                <a:endCxn id="130" idx="4"/>
              </p:cNvCxnSpPr>
              <p:nvPr/>
            </p:nvCxnSpPr>
            <p:spPr>
              <a:xfrm>
                <a:off x="6010857" y="3353289"/>
                <a:ext cx="436650" cy="247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A1D4509C-D608-4A6B-BEA8-1EE8A1534C0C}"/>
                  </a:ext>
                </a:extLst>
              </p:cNvPr>
              <p:cNvCxnSpPr>
                <a:stCxn id="111" idx="6"/>
                <a:endCxn id="131" idx="3"/>
              </p:cNvCxnSpPr>
              <p:nvPr/>
            </p:nvCxnSpPr>
            <p:spPr>
              <a:xfrm>
                <a:off x="5903743" y="3503139"/>
                <a:ext cx="565331" cy="369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2D644D9C-0308-44BF-8B16-D23A658B58F0}"/>
                  </a:ext>
                </a:extLst>
              </p:cNvPr>
              <p:cNvCxnSpPr>
                <a:stCxn id="112" idx="7"/>
                <a:endCxn id="131" idx="4"/>
              </p:cNvCxnSpPr>
              <p:nvPr/>
            </p:nvCxnSpPr>
            <p:spPr>
              <a:xfrm flipV="1">
                <a:off x="5989290" y="3968487"/>
                <a:ext cx="458217" cy="709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9C0A2826-9DD8-43DB-A340-340B82C35127}"/>
                  </a:ext>
                </a:extLst>
              </p:cNvPr>
              <p:cNvCxnSpPr>
                <a:stCxn id="112" idx="0"/>
                <a:endCxn id="130" idx="5"/>
              </p:cNvCxnSpPr>
              <p:nvPr/>
            </p:nvCxnSpPr>
            <p:spPr>
              <a:xfrm flipV="1">
                <a:off x="6010857" y="3459250"/>
                <a:ext cx="491697" cy="4844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294FCB85-7124-46C4-AC23-B06BC99271F6}"/>
                </a:ext>
              </a:extLst>
            </p:cNvPr>
            <p:cNvCxnSpPr>
              <a:cxnSpLocks/>
              <a:stCxn id="105" idx="7"/>
              <a:endCxn id="111" idx="3"/>
            </p:cNvCxnSpPr>
            <p:nvPr/>
          </p:nvCxnSpPr>
          <p:spPr>
            <a:xfrm>
              <a:off x="5189708" y="2479828"/>
              <a:ext cx="416379" cy="332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695858C3-59BE-4318-B735-7E2A25F4F083}"/>
              </a:ext>
            </a:extLst>
          </p:cNvPr>
          <p:cNvGrpSpPr/>
          <p:nvPr/>
        </p:nvGrpSpPr>
        <p:grpSpPr>
          <a:xfrm>
            <a:off x="7554275" y="2222090"/>
            <a:ext cx="539560" cy="1181191"/>
            <a:chOff x="7677402" y="1423241"/>
            <a:chExt cx="1074649" cy="3206878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B3CCC743-867E-44BC-B348-51333B425712}"/>
                </a:ext>
              </a:extLst>
            </p:cNvPr>
            <p:cNvGrpSpPr/>
            <p:nvPr/>
          </p:nvGrpSpPr>
          <p:grpSpPr>
            <a:xfrm>
              <a:off x="7677402" y="1423241"/>
              <a:ext cx="1074649" cy="3206878"/>
              <a:chOff x="7677402" y="1423241"/>
              <a:chExt cx="1074649" cy="3206878"/>
            </a:xfrm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80518FAC-6CEF-4492-9A13-EBE280B88D15}"/>
                  </a:ext>
                </a:extLst>
              </p:cNvPr>
              <p:cNvSpPr/>
              <p:nvPr/>
            </p:nvSpPr>
            <p:spPr>
              <a:xfrm rot="4757056">
                <a:off x="7683189" y="2007901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FD32667B-42C0-4812-B437-C9ED46D05EC3}"/>
                  </a:ext>
                </a:extLst>
              </p:cNvPr>
              <p:cNvSpPr/>
              <p:nvPr/>
            </p:nvSpPr>
            <p:spPr>
              <a:xfrm rot="4757056">
                <a:off x="7683189" y="2598348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359E90FE-4A9C-41AE-B14D-23A7DC878209}"/>
                  </a:ext>
                </a:extLst>
              </p:cNvPr>
              <p:cNvSpPr/>
              <p:nvPr/>
            </p:nvSpPr>
            <p:spPr>
              <a:xfrm rot="4757056">
                <a:off x="7683189" y="3188795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7768729A-002D-4385-902F-C60D3FB9F098}"/>
                  </a:ext>
                </a:extLst>
              </p:cNvPr>
              <p:cNvSpPr/>
              <p:nvPr/>
            </p:nvSpPr>
            <p:spPr>
              <a:xfrm rot="4757056">
                <a:off x="7683189" y="3779242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D2C11775-FDDE-42C8-AACA-C9405FEEB965}"/>
                  </a:ext>
                </a:extLst>
              </p:cNvPr>
              <p:cNvSpPr/>
              <p:nvPr/>
            </p:nvSpPr>
            <p:spPr>
              <a:xfrm rot="4757056">
                <a:off x="7683189" y="4369689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D0770B3F-29D2-443F-B7A1-95DD3B219057}"/>
                  </a:ext>
                </a:extLst>
              </p:cNvPr>
              <p:cNvSpPr/>
              <p:nvPr/>
            </p:nvSpPr>
            <p:spPr>
              <a:xfrm rot="4757056">
                <a:off x="7683189" y="1417454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23157769-08D5-4115-8214-A8862848276E}"/>
                  </a:ext>
                </a:extLst>
              </p:cNvPr>
              <p:cNvSpPr/>
              <p:nvPr/>
            </p:nvSpPr>
            <p:spPr>
              <a:xfrm rot="4757056">
                <a:off x="8491620" y="2623097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2B7795BC-693E-497B-8DCF-9D40D96F32D4}"/>
                  </a:ext>
                </a:extLst>
              </p:cNvPr>
              <p:cNvSpPr/>
              <p:nvPr/>
            </p:nvSpPr>
            <p:spPr>
              <a:xfrm rot="4757056">
                <a:off x="8491620" y="3213544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561736E3-D4F0-49CA-8D66-9218C5F95652}"/>
                  </a:ext>
                </a:extLst>
              </p:cNvPr>
              <p:cNvSpPr/>
              <p:nvPr/>
            </p:nvSpPr>
            <p:spPr>
              <a:xfrm rot="4757056">
                <a:off x="8491620" y="3803991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71B2BDB3-2ED9-4CD8-9663-D1629DD3931B}"/>
                  </a:ext>
                </a:extLst>
              </p:cNvPr>
              <p:cNvSpPr/>
              <p:nvPr/>
            </p:nvSpPr>
            <p:spPr>
              <a:xfrm rot="4757056">
                <a:off x="8491620" y="2032650"/>
                <a:ext cx="254643" cy="2662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74A76088-D5C9-4566-AEB0-7CB3367CC8DD}"/>
                  </a:ext>
                </a:extLst>
              </p:cNvPr>
              <p:cNvCxnSpPr>
                <a:stCxn id="153" idx="7"/>
                <a:endCxn id="157" idx="3"/>
              </p:cNvCxnSpPr>
              <p:nvPr/>
            </p:nvCxnSpPr>
            <p:spPr>
              <a:xfrm>
                <a:off x="7919731" y="1621522"/>
                <a:ext cx="589990" cy="473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38FD5CEC-2B6F-4E35-8762-775901B9F193}"/>
                  </a:ext>
                </a:extLst>
              </p:cNvPr>
              <p:cNvCxnSpPr>
                <a:cxnSpLocks/>
                <a:stCxn id="153" idx="7"/>
                <a:endCxn id="154" idx="3"/>
              </p:cNvCxnSpPr>
              <p:nvPr/>
            </p:nvCxnSpPr>
            <p:spPr>
              <a:xfrm>
                <a:off x="7919731" y="1621522"/>
                <a:ext cx="589990" cy="106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9C48B01A-4CF7-481F-9E51-791D0FA6ED90}"/>
                  </a:ext>
                </a:extLst>
              </p:cNvPr>
              <p:cNvCxnSpPr>
                <a:cxnSpLocks/>
                <a:stCxn id="148" idx="0"/>
                <a:endCxn id="157" idx="4"/>
              </p:cNvCxnSpPr>
              <p:nvPr/>
            </p:nvCxnSpPr>
            <p:spPr>
              <a:xfrm>
                <a:off x="7941298" y="2116261"/>
                <a:ext cx="546856" cy="742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33BBED8A-5973-4702-9798-AD2FA575177E}"/>
                  </a:ext>
                </a:extLst>
              </p:cNvPr>
              <p:cNvCxnSpPr>
                <a:cxnSpLocks/>
                <a:stCxn id="148" idx="7"/>
                <a:endCxn id="154" idx="3"/>
              </p:cNvCxnSpPr>
              <p:nvPr/>
            </p:nvCxnSpPr>
            <p:spPr>
              <a:xfrm>
                <a:off x="7919731" y="2211969"/>
                <a:ext cx="589990" cy="473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093FD44B-846F-4983-9563-27C37B15F394}"/>
                  </a:ext>
                </a:extLst>
              </p:cNvPr>
              <p:cNvCxnSpPr>
                <a:stCxn id="148" idx="7"/>
                <a:endCxn id="155" idx="3"/>
              </p:cNvCxnSpPr>
              <p:nvPr/>
            </p:nvCxnSpPr>
            <p:spPr>
              <a:xfrm>
                <a:off x="7919731" y="2211969"/>
                <a:ext cx="589990" cy="106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CF5168A7-91A4-4609-803E-244C5DA4F546}"/>
                  </a:ext>
                </a:extLst>
              </p:cNvPr>
              <p:cNvCxnSpPr>
                <a:cxnSpLocks/>
                <a:stCxn id="149" idx="0"/>
                <a:endCxn id="157" idx="5"/>
              </p:cNvCxnSpPr>
              <p:nvPr/>
            </p:nvCxnSpPr>
            <p:spPr>
              <a:xfrm flipV="1">
                <a:off x="7941298" y="2271719"/>
                <a:ext cx="601903" cy="4349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A2CF71C1-9366-4ACF-8F38-27196B14D200}"/>
                  </a:ext>
                </a:extLst>
              </p:cNvPr>
              <p:cNvCxnSpPr>
                <a:stCxn id="149" idx="7"/>
                <a:endCxn id="154" idx="4"/>
              </p:cNvCxnSpPr>
              <p:nvPr/>
            </p:nvCxnSpPr>
            <p:spPr>
              <a:xfrm flipV="1">
                <a:off x="7919731" y="2780956"/>
                <a:ext cx="568423" cy="21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E5E35D47-5BA5-42F1-B072-437C591F39EA}"/>
                  </a:ext>
                </a:extLst>
              </p:cNvPr>
              <p:cNvCxnSpPr>
                <a:stCxn id="150" idx="0"/>
                <a:endCxn id="154" idx="6"/>
              </p:cNvCxnSpPr>
              <p:nvPr/>
            </p:nvCxnSpPr>
            <p:spPr>
              <a:xfrm flipV="1">
                <a:off x="7941298" y="2881307"/>
                <a:ext cx="701317" cy="4158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8B3A306A-0639-4B81-A600-6DA66460C2A8}"/>
                  </a:ext>
                </a:extLst>
              </p:cNvPr>
              <p:cNvCxnSpPr>
                <a:stCxn id="150" idx="7"/>
                <a:endCxn id="155" idx="4"/>
              </p:cNvCxnSpPr>
              <p:nvPr/>
            </p:nvCxnSpPr>
            <p:spPr>
              <a:xfrm flipV="1">
                <a:off x="7919731" y="3371403"/>
                <a:ext cx="568423" cy="21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9DC3B118-5C15-400A-A06C-D6F3DB55BD16}"/>
                  </a:ext>
                </a:extLst>
              </p:cNvPr>
              <p:cNvCxnSpPr>
                <a:stCxn id="150" idx="7"/>
                <a:endCxn id="156" idx="3"/>
              </p:cNvCxnSpPr>
              <p:nvPr/>
            </p:nvCxnSpPr>
            <p:spPr>
              <a:xfrm>
                <a:off x="7919731" y="3392863"/>
                <a:ext cx="589990" cy="473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>
                <a:extLst>
                  <a:ext uri="{FF2B5EF4-FFF2-40B4-BE49-F238E27FC236}">
                    <a16:creationId xmlns:a16="http://schemas.microsoft.com/office/drawing/2014/main" id="{CB10B817-A18E-4210-8C32-923A6BF223FC}"/>
                  </a:ext>
                </a:extLst>
              </p:cNvPr>
              <p:cNvCxnSpPr>
                <a:cxnSpLocks/>
                <a:stCxn id="151" idx="7"/>
                <a:endCxn id="156" idx="5"/>
              </p:cNvCxnSpPr>
              <p:nvPr/>
            </p:nvCxnSpPr>
            <p:spPr>
              <a:xfrm>
                <a:off x="7919731" y="3983310"/>
                <a:ext cx="623470" cy="597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4701BBA8-0871-44ED-97CC-30366474E815}"/>
                  </a:ext>
                </a:extLst>
              </p:cNvPr>
              <p:cNvCxnSpPr>
                <a:stCxn id="151" idx="0"/>
                <a:endCxn id="155" idx="5"/>
              </p:cNvCxnSpPr>
              <p:nvPr/>
            </p:nvCxnSpPr>
            <p:spPr>
              <a:xfrm flipV="1">
                <a:off x="7941298" y="3452613"/>
                <a:ext cx="601903" cy="4349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id="{FD0AA80E-71E6-4582-BE1F-428D7AF3144C}"/>
                  </a:ext>
                </a:extLst>
              </p:cNvPr>
              <p:cNvCxnSpPr>
                <a:stCxn id="152" idx="0"/>
                <a:endCxn id="156" idx="5"/>
              </p:cNvCxnSpPr>
              <p:nvPr/>
            </p:nvCxnSpPr>
            <p:spPr>
              <a:xfrm flipV="1">
                <a:off x="7941298" y="4043060"/>
                <a:ext cx="601903" cy="4349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>
                <a:extLst>
                  <a:ext uri="{FF2B5EF4-FFF2-40B4-BE49-F238E27FC236}">
                    <a16:creationId xmlns:a16="http://schemas.microsoft.com/office/drawing/2014/main" id="{D09817E8-41F8-47DE-AED1-36311053CF6A}"/>
                  </a:ext>
                </a:extLst>
              </p:cNvPr>
              <p:cNvCxnSpPr>
                <a:stCxn id="152" idx="1"/>
                <a:endCxn id="155" idx="5"/>
              </p:cNvCxnSpPr>
              <p:nvPr/>
            </p:nvCxnSpPr>
            <p:spPr>
              <a:xfrm flipV="1">
                <a:off x="7886251" y="3452613"/>
                <a:ext cx="656950" cy="9442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C1611294-E1F5-4356-AF84-55C50F0FB956}"/>
                  </a:ext>
                </a:extLst>
              </p:cNvPr>
              <p:cNvCxnSpPr>
                <a:stCxn id="151" idx="1"/>
                <a:endCxn id="154" idx="5"/>
              </p:cNvCxnSpPr>
              <p:nvPr/>
            </p:nvCxnSpPr>
            <p:spPr>
              <a:xfrm flipV="1">
                <a:off x="7886251" y="2862166"/>
                <a:ext cx="656950" cy="9442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4F6C7DC6-0ECA-44CE-A409-927F02FC5754}"/>
                </a:ext>
              </a:extLst>
            </p:cNvPr>
            <p:cNvCxnSpPr>
              <a:stCxn id="149" idx="6"/>
              <a:endCxn id="155" idx="3"/>
            </p:cNvCxnSpPr>
            <p:nvPr/>
          </p:nvCxnSpPr>
          <p:spPr>
            <a:xfrm>
              <a:off x="7834184" y="2856558"/>
              <a:ext cx="675537" cy="419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1F9E185C-5644-4231-AA9D-828CBDBB76D3}"/>
              </a:ext>
            </a:extLst>
          </p:cNvPr>
          <p:cNvGrpSpPr/>
          <p:nvPr/>
        </p:nvGrpSpPr>
        <p:grpSpPr>
          <a:xfrm>
            <a:off x="9196348" y="2619248"/>
            <a:ext cx="725865" cy="541673"/>
            <a:chOff x="9950994" y="1460154"/>
            <a:chExt cx="1074649" cy="869839"/>
          </a:xfrm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DD25BA60-3026-4C5B-B9A4-AEF1C8AE1A9A}"/>
                </a:ext>
              </a:extLst>
            </p:cNvPr>
            <p:cNvSpPr/>
            <p:nvPr/>
          </p:nvSpPr>
          <p:spPr>
            <a:xfrm rot="4757056">
              <a:off x="9956781" y="1454367"/>
              <a:ext cx="254643" cy="2662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7F29AC50-2218-4784-9301-66A8A1D27E24}"/>
                </a:ext>
              </a:extLst>
            </p:cNvPr>
            <p:cNvSpPr/>
            <p:nvPr/>
          </p:nvSpPr>
          <p:spPr>
            <a:xfrm rot="4757056">
              <a:off x="9956781" y="2044814"/>
              <a:ext cx="254643" cy="2662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BFCEFBDC-3E6D-45F5-A491-3376622F9539}"/>
                </a:ext>
              </a:extLst>
            </p:cNvPr>
            <p:cNvSpPr/>
            <p:nvPr/>
          </p:nvSpPr>
          <p:spPr>
            <a:xfrm rot="4757056">
              <a:off x="10765212" y="2069563"/>
              <a:ext cx="254643" cy="2662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A73BFC36-8455-49CE-AC47-E15FBA039491}"/>
                </a:ext>
              </a:extLst>
            </p:cNvPr>
            <p:cNvSpPr/>
            <p:nvPr/>
          </p:nvSpPr>
          <p:spPr>
            <a:xfrm rot="4757056">
              <a:off x="10765212" y="1479116"/>
              <a:ext cx="254643" cy="2662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36130D67-B9B3-4176-B2E1-1EB50F9A582D}"/>
                </a:ext>
              </a:extLst>
            </p:cNvPr>
            <p:cNvCxnSpPr>
              <a:cxnSpLocks/>
              <a:stCxn id="176" idx="0"/>
              <a:endCxn id="179" idx="3"/>
            </p:cNvCxnSpPr>
            <p:nvPr/>
          </p:nvCxnSpPr>
          <p:spPr>
            <a:xfrm flipV="1">
              <a:off x="10214890" y="1542745"/>
              <a:ext cx="569728" cy="17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61B1E034-BA7B-446A-8603-687511F6E642}"/>
                </a:ext>
              </a:extLst>
            </p:cNvPr>
            <p:cNvCxnSpPr>
              <a:cxnSpLocks/>
              <a:stCxn id="176" idx="7"/>
              <a:endCxn id="178" idx="3"/>
            </p:cNvCxnSpPr>
            <p:nvPr/>
          </p:nvCxnSpPr>
          <p:spPr>
            <a:xfrm>
              <a:off x="10193323" y="1658435"/>
              <a:ext cx="589990" cy="473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48C2E69B-5686-48C3-B3F1-78338394B1FC}"/>
                </a:ext>
              </a:extLst>
            </p:cNvPr>
            <p:cNvCxnSpPr>
              <a:cxnSpLocks/>
              <a:stCxn id="177" idx="0"/>
              <a:endCxn id="179" idx="5"/>
            </p:cNvCxnSpPr>
            <p:nvPr/>
          </p:nvCxnSpPr>
          <p:spPr>
            <a:xfrm flipV="1">
              <a:off x="10214890" y="1718185"/>
              <a:ext cx="601903" cy="4349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E3419630-00C6-4631-BF8D-226ACA6C4BC3}"/>
                </a:ext>
              </a:extLst>
            </p:cNvPr>
            <p:cNvCxnSpPr>
              <a:stCxn id="177" idx="7"/>
              <a:endCxn id="178" idx="4"/>
            </p:cNvCxnSpPr>
            <p:nvPr/>
          </p:nvCxnSpPr>
          <p:spPr>
            <a:xfrm flipV="1">
              <a:off x="10193323" y="2227422"/>
              <a:ext cx="568423" cy="21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25AAF476-7AD6-48AB-8B38-C32B6CE3E5CA}"/>
              </a:ext>
            </a:extLst>
          </p:cNvPr>
          <p:cNvGrpSpPr/>
          <p:nvPr/>
        </p:nvGrpSpPr>
        <p:grpSpPr>
          <a:xfrm>
            <a:off x="4777410" y="2720587"/>
            <a:ext cx="601277" cy="316661"/>
            <a:chOff x="3785450" y="1958265"/>
            <a:chExt cx="601277" cy="316661"/>
          </a:xfrm>
        </p:grpSpPr>
        <p:sp>
          <p:nvSpPr>
            <p:cNvPr id="188" name="箭头: V 形 187">
              <a:extLst>
                <a:ext uri="{FF2B5EF4-FFF2-40B4-BE49-F238E27FC236}">
                  <a16:creationId xmlns:a16="http://schemas.microsoft.com/office/drawing/2014/main" id="{B9DC0E17-E737-4DBC-942C-F4CB8264F82B}"/>
                </a:ext>
              </a:extLst>
            </p:cNvPr>
            <p:cNvSpPr/>
            <p:nvPr/>
          </p:nvSpPr>
          <p:spPr>
            <a:xfrm>
              <a:off x="3785450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9" name="箭头: V 形 188">
              <a:extLst>
                <a:ext uri="{FF2B5EF4-FFF2-40B4-BE49-F238E27FC236}">
                  <a16:creationId xmlns:a16="http://schemas.microsoft.com/office/drawing/2014/main" id="{C9931D80-F2E1-42BE-AB61-F3DE955CAA32}"/>
                </a:ext>
              </a:extLst>
            </p:cNvPr>
            <p:cNvSpPr/>
            <p:nvPr/>
          </p:nvSpPr>
          <p:spPr>
            <a:xfrm>
              <a:off x="3994793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0" name="箭头: V 形 189">
              <a:extLst>
                <a:ext uri="{FF2B5EF4-FFF2-40B4-BE49-F238E27FC236}">
                  <a16:creationId xmlns:a16="http://schemas.microsoft.com/office/drawing/2014/main" id="{D4263B47-ECE2-4CF5-AE96-C557FE59DC36}"/>
                </a:ext>
              </a:extLst>
            </p:cNvPr>
            <p:cNvSpPr/>
            <p:nvPr/>
          </p:nvSpPr>
          <p:spPr>
            <a:xfrm>
              <a:off x="4205206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9786326-0479-4E87-8596-94F09262A6E3}"/>
              </a:ext>
            </a:extLst>
          </p:cNvPr>
          <p:cNvGrpSpPr/>
          <p:nvPr/>
        </p:nvGrpSpPr>
        <p:grpSpPr>
          <a:xfrm>
            <a:off x="8402050" y="2710328"/>
            <a:ext cx="601277" cy="316661"/>
            <a:chOff x="3785450" y="1958265"/>
            <a:chExt cx="601277" cy="316661"/>
          </a:xfrm>
        </p:grpSpPr>
        <p:sp>
          <p:nvSpPr>
            <p:cNvPr id="192" name="箭头: V 形 191">
              <a:extLst>
                <a:ext uri="{FF2B5EF4-FFF2-40B4-BE49-F238E27FC236}">
                  <a16:creationId xmlns:a16="http://schemas.microsoft.com/office/drawing/2014/main" id="{5A3649E5-6387-4599-85F0-EFF75BE2119F}"/>
                </a:ext>
              </a:extLst>
            </p:cNvPr>
            <p:cNvSpPr/>
            <p:nvPr/>
          </p:nvSpPr>
          <p:spPr>
            <a:xfrm>
              <a:off x="3785450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3" name="箭头: V 形 192">
              <a:extLst>
                <a:ext uri="{FF2B5EF4-FFF2-40B4-BE49-F238E27FC236}">
                  <a16:creationId xmlns:a16="http://schemas.microsoft.com/office/drawing/2014/main" id="{895C29CB-0CAC-4E51-A138-26F8A890DC8D}"/>
                </a:ext>
              </a:extLst>
            </p:cNvPr>
            <p:cNvSpPr/>
            <p:nvPr/>
          </p:nvSpPr>
          <p:spPr>
            <a:xfrm>
              <a:off x="3994793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箭头: V 形 193">
              <a:extLst>
                <a:ext uri="{FF2B5EF4-FFF2-40B4-BE49-F238E27FC236}">
                  <a16:creationId xmlns:a16="http://schemas.microsoft.com/office/drawing/2014/main" id="{24F10753-7087-46AD-B389-0CE83FF903F1}"/>
                </a:ext>
              </a:extLst>
            </p:cNvPr>
            <p:cNvSpPr/>
            <p:nvPr/>
          </p:nvSpPr>
          <p:spPr>
            <a:xfrm>
              <a:off x="4205206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93E731AE-782B-49D1-BBD7-1E21DA76A06D}"/>
              </a:ext>
            </a:extLst>
          </p:cNvPr>
          <p:cNvGrpSpPr/>
          <p:nvPr/>
        </p:nvGrpSpPr>
        <p:grpSpPr>
          <a:xfrm>
            <a:off x="6686622" y="2733019"/>
            <a:ext cx="601277" cy="316661"/>
            <a:chOff x="3785450" y="1958265"/>
            <a:chExt cx="601277" cy="316661"/>
          </a:xfrm>
        </p:grpSpPr>
        <p:sp>
          <p:nvSpPr>
            <p:cNvPr id="196" name="箭头: V 形 195">
              <a:extLst>
                <a:ext uri="{FF2B5EF4-FFF2-40B4-BE49-F238E27FC236}">
                  <a16:creationId xmlns:a16="http://schemas.microsoft.com/office/drawing/2014/main" id="{5317FC09-A7AD-4694-9D47-20CD0601FD6F}"/>
                </a:ext>
              </a:extLst>
            </p:cNvPr>
            <p:cNvSpPr/>
            <p:nvPr/>
          </p:nvSpPr>
          <p:spPr>
            <a:xfrm>
              <a:off x="3785450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箭头: V 形 196">
              <a:extLst>
                <a:ext uri="{FF2B5EF4-FFF2-40B4-BE49-F238E27FC236}">
                  <a16:creationId xmlns:a16="http://schemas.microsoft.com/office/drawing/2014/main" id="{33F1671C-F4DE-4C58-B579-B4A61DD09A6E}"/>
                </a:ext>
              </a:extLst>
            </p:cNvPr>
            <p:cNvSpPr/>
            <p:nvPr/>
          </p:nvSpPr>
          <p:spPr>
            <a:xfrm>
              <a:off x="3994793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箭头: V 形 197">
              <a:extLst>
                <a:ext uri="{FF2B5EF4-FFF2-40B4-BE49-F238E27FC236}">
                  <a16:creationId xmlns:a16="http://schemas.microsoft.com/office/drawing/2014/main" id="{02F89B9E-7FB4-481F-812E-9C63C86FDD70}"/>
                </a:ext>
              </a:extLst>
            </p:cNvPr>
            <p:cNvSpPr/>
            <p:nvPr/>
          </p:nvSpPr>
          <p:spPr>
            <a:xfrm>
              <a:off x="4205206" y="1958265"/>
              <a:ext cx="181521" cy="316661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D971F8-32E4-4786-8FB7-792FD6BF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37" y="2063051"/>
            <a:ext cx="2228993" cy="1671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0" name="KSO_Shape">
            <a:extLst>
              <a:ext uri="{FF2B5EF4-FFF2-40B4-BE49-F238E27FC236}">
                <a16:creationId xmlns:a16="http://schemas.microsoft.com/office/drawing/2014/main" id="{85356EEC-0D2B-4067-BA69-23C4FF6BC679}"/>
              </a:ext>
            </a:extLst>
          </p:cNvPr>
          <p:cNvSpPr>
            <a:spLocks/>
          </p:cNvSpPr>
          <p:nvPr/>
        </p:nvSpPr>
        <p:spPr bwMode="auto">
          <a:xfrm>
            <a:off x="8401340" y="4155308"/>
            <a:ext cx="781833" cy="730323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1" name="KSO_Shape">
            <a:extLst>
              <a:ext uri="{FF2B5EF4-FFF2-40B4-BE49-F238E27FC236}">
                <a16:creationId xmlns:a16="http://schemas.microsoft.com/office/drawing/2014/main" id="{EBAD99C9-5D87-4D6E-B8BE-90CF62565D57}"/>
              </a:ext>
            </a:extLst>
          </p:cNvPr>
          <p:cNvSpPr>
            <a:spLocks/>
          </p:cNvSpPr>
          <p:nvPr/>
        </p:nvSpPr>
        <p:spPr bwMode="auto">
          <a:xfrm>
            <a:off x="8329729" y="793979"/>
            <a:ext cx="781833" cy="730323"/>
          </a:xfrm>
          <a:custGeom>
            <a:avLst/>
            <a:gdLst>
              <a:gd name="T0" fmla="*/ 645739 w 1360"/>
              <a:gd name="T1" fmla="*/ 359989 h 1360"/>
              <a:gd name="T2" fmla="*/ 691963 w 1360"/>
              <a:gd name="T3" fmla="*/ 488857 h 1360"/>
              <a:gd name="T4" fmla="*/ 750794 w 1360"/>
              <a:gd name="T5" fmla="*/ 614923 h 1360"/>
              <a:gd name="T6" fmla="*/ 829235 w 1360"/>
              <a:gd name="T7" fmla="*/ 736787 h 1360"/>
              <a:gd name="T8" fmla="*/ 903474 w 1360"/>
              <a:gd name="T9" fmla="*/ 830636 h 1360"/>
              <a:gd name="T10" fmla="*/ 1022537 w 1360"/>
              <a:gd name="T11" fmla="*/ 687761 h 1360"/>
              <a:gd name="T12" fmla="*/ 1140199 w 1360"/>
              <a:gd name="T13" fmla="*/ 564496 h 1360"/>
              <a:gd name="T14" fmla="*/ 1248055 w 1360"/>
              <a:gd name="T15" fmla="*/ 483254 h 1360"/>
              <a:gd name="T16" fmla="*/ 1340504 w 1360"/>
              <a:gd name="T17" fmla="*/ 441232 h 1360"/>
              <a:gd name="T18" fmla="*/ 1417544 w 1360"/>
              <a:gd name="T19" fmla="*/ 441232 h 1360"/>
              <a:gd name="T20" fmla="*/ 1481978 w 1360"/>
              <a:gd name="T21" fmla="*/ 477651 h 1360"/>
              <a:gd name="T22" fmla="*/ 1516996 w 1360"/>
              <a:gd name="T23" fmla="*/ 529478 h 1360"/>
              <a:gd name="T24" fmla="*/ 1481978 w 1360"/>
              <a:gd name="T25" fmla="*/ 574301 h 1360"/>
              <a:gd name="T26" fmla="*/ 1378324 w 1360"/>
              <a:gd name="T27" fmla="*/ 641537 h 1360"/>
              <a:gd name="T28" fmla="*/ 1264864 w 1360"/>
              <a:gd name="T29" fmla="*/ 733985 h 1360"/>
              <a:gd name="T30" fmla="*/ 1148603 w 1360"/>
              <a:gd name="T31" fmla="*/ 846044 h 1360"/>
              <a:gd name="T32" fmla="*/ 1033743 w 1360"/>
              <a:gd name="T33" fmla="*/ 972110 h 1360"/>
              <a:gd name="T34" fmla="*/ 1130393 w 1360"/>
              <a:gd name="T35" fmla="*/ 1074364 h 1360"/>
              <a:gd name="T36" fmla="*/ 1242452 w 1360"/>
              <a:gd name="T37" fmla="*/ 1171015 h 1360"/>
              <a:gd name="T38" fmla="*/ 1350309 w 1360"/>
              <a:gd name="T39" fmla="*/ 1235449 h 1360"/>
              <a:gd name="T40" fmla="*/ 1455364 w 1360"/>
              <a:gd name="T41" fmla="*/ 1267665 h 1360"/>
              <a:gd name="T42" fmla="*/ 1560419 w 1360"/>
              <a:gd name="T43" fmla="*/ 1267665 h 1360"/>
              <a:gd name="T44" fmla="*/ 1598239 w 1360"/>
              <a:gd name="T45" fmla="*/ 1292879 h 1360"/>
              <a:gd name="T46" fmla="*/ 1568824 w 1360"/>
              <a:gd name="T47" fmla="*/ 1346107 h 1360"/>
              <a:gd name="T48" fmla="*/ 1542210 w 1360"/>
              <a:gd name="T49" fmla="*/ 1389529 h 1360"/>
              <a:gd name="T50" fmla="*/ 1516996 w 1360"/>
              <a:gd name="T51" fmla="*/ 1421746 h 1360"/>
              <a:gd name="T52" fmla="*/ 1481978 w 1360"/>
              <a:gd name="T53" fmla="*/ 1451162 h 1360"/>
              <a:gd name="T54" fmla="*/ 1423147 w 1360"/>
              <a:gd name="T55" fmla="*/ 1472173 h 1360"/>
              <a:gd name="T56" fmla="*/ 1344706 w 1360"/>
              <a:gd name="T57" fmla="*/ 1469371 h 1360"/>
              <a:gd name="T58" fmla="*/ 1253658 w 1360"/>
              <a:gd name="T59" fmla="*/ 1434353 h 1360"/>
              <a:gd name="T60" fmla="*/ 1145801 w 1360"/>
              <a:gd name="T61" fmla="*/ 1364316 h 1360"/>
              <a:gd name="T62" fmla="*/ 1028140 w 1360"/>
              <a:gd name="T63" fmla="*/ 1257860 h 1360"/>
              <a:gd name="T64" fmla="*/ 903474 w 1360"/>
              <a:gd name="T65" fmla="*/ 1126191 h 1360"/>
              <a:gd name="T66" fmla="*/ 815228 w 1360"/>
              <a:gd name="T67" fmla="*/ 1241051 h 1360"/>
              <a:gd name="T68" fmla="*/ 707371 w 1360"/>
              <a:gd name="T69" fmla="*/ 1360114 h 1360"/>
              <a:gd name="T70" fmla="*/ 613522 w 1360"/>
              <a:gd name="T71" fmla="*/ 1437154 h 1360"/>
              <a:gd name="T72" fmla="*/ 532279 w 1360"/>
              <a:gd name="T73" fmla="*/ 1477776 h 1360"/>
              <a:gd name="T74" fmla="*/ 473449 w 1360"/>
              <a:gd name="T75" fmla="*/ 1480577 h 1360"/>
              <a:gd name="T76" fmla="*/ 423022 w 1360"/>
              <a:gd name="T77" fmla="*/ 1459566 h 1360"/>
              <a:gd name="T78" fmla="*/ 371195 w 1360"/>
              <a:gd name="T79" fmla="*/ 1418945 h 1360"/>
              <a:gd name="T80" fmla="*/ 320768 w 1360"/>
              <a:gd name="T81" fmla="*/ 1357313 h 1360"/>
              <a:gd name="T82" fmla="*/ 324971 w 1360"/>
              <a:gd name="T83" fmla="*/ 1322294 h 1360"/>
              <a:gd name="T84" fmla="*/ 390805 w 1360"/>
              <a:gd name="T85" fmla="*/ 1319493 h 1360"/>
              <a:gd name="T86" fmla="*/ 481853 w 1360"/>
              <a:gd name="T87" fmla="*/ 1287276 h 1360"/>
              <a:gd name="T88" fmla="*/ 578504 w 1360"/>
              <a:gd name="T89" fmla="*/ 1217239 h 1360"/>
              <a:gd name="T90" fmla="*/ 680757 w 1360"/>
              <a:gd name="T91" fmla="*/ 1112184 h 1360"/>
              <a:gd name="T92" fmla="*/ 783011 w 1360"/>
              <a:gd name="T93" fmla="*/ 986118 h 1360"/>
              <a:gd name="T94" fmla="*/ 686360 w 1360"/>
              <a:gd name="T95" fmla="*/ 868456 h 1360"/>
              <a:gd name="T96" fmla="*/ 586908 w 1360"/>
              <a:gd name="T97" fmla="*/ 739588 h 1360"/>
              <a:gd name="T98" fmla="*/ 522474 w 1360"/>
              <a:gd name="T99" fmla="*/ 634533 h 1360"/>
              <a:gd name="T100" fmla="*/ 490257 w 1360"/>
              <a:gd name="T101" fmla="*/ 550489 h 1360"/>
              <a:gd name="T102" fmla="*/ 490257 w 1360"/>
              <a:gd name="T103" fmla="*/ 494460 h 1360"/>
              <a:gd name="T104" fmla="*/ 505665 w 1360"/>
              <a:gd name="T105" fmla="*/ 445434 h 1360"/>
              <a:gd name="T106" fmla="*/ 540684 w 1360"/>
              <a:gd name="T107" fmla="*/ 389404 h 1360"/>
              <a:gd name="T108" fmla="*/ 595313 w 1360"/>
              <a:gd name="T109" fmla="*/ 327772 h 1360"/>
              <a:gd name="T110" fmla="*/ 628930 w 1360"/>
              <a:gd name="T111" fmla="*/ 295555 h 1360"/>
              <a:gd name="T112" fmla="*/ 128868 w 1360"/>
              <a:gd name="T113" fmla="*/ 1776132 h 1360"/>
              <a:gd name="T114" fmla="*/ 1778934 w 1360"/>
              <a:gd name="T115" fmla="*/ 126066 h 1360"/>
              <a:gd name="T116" fmla="*/ 128868 w 1360"/>
              <a:gd name="T117" fmla="*/ 126066 h 1360"/>
              <a:gd name="T118" fmla="*/ 1905000 w 1360"/>
              <a:gd name="T119" fmla="*/ 0 h 1360"/>
              <a:gd name="T120" fmla="*/ 0 w 1360"/>
              <a:gd name="T121" fmla="*/ 1905000 h 1360"/>
              <a:gd name="T122" fmla="*/ 0 w 1360"/>
              <a:gd name="T123" fmla="*/ 0 h 13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360" h="1360">
                <a:moveTo>
                  <a:pt x="449" y="211"/>
                </a:moveTo>
                <a:lnTo>
                  <a:pt x="461" y="257"/>
                </a:lnTo>
                <a:lnTo>
                  <a:pt x="474" y="303"/>
                </a:lnTo>
                <a:lnTo>
                  <a:pt x="494" y="349"/>
                </a:lnTo>
                <a:lnTo>
                  <a:pt x="513" y="395"/>
                </a:lnTo>
                <a:lnTo>
                  <a:pt x="536" y="439"/>
                </a:lnTo>
                <a:lnTo>
                  <a:pt x="563" y="481"/>
                </a:lnTo>
                <a:lnTo>
                  <a:pt x="592" y="526"/>
                </a:lnTo>
                <a:lnTo>
                  <a:pt x="624" y="568"/>
                </a:lnTo>
                <a:lnTo>
                  <a:pt x="645" y="593"/>
                </a:lnTo>
                <a:lnTo>
                  <a:pt x="684" y="547"/>
                </a:lnTo>
                <a:lnTo>
                  <a:pt x="730" y="491"/>
                </a:lnTo>
                <a:lnTo>
                  <a:pt x="774" y="443"/>
                </a:lnTo>
                <a:lnTo>
                  <a:pt x="814" y="403"/>
                </a:lnTo>
                <a:lnTo>
                  <a:pt x="855" y="370"/>
                </a:lnTo>
                <a:lnTo>
                  <a:pt x="891" y="345"/>
                </a:lnTo>
                <a:lnTo>
                  <a:pt x="924" y="326"/>
                </a:lnTo>
                <a:lnTo>
                  <a:pt x="957" y="315"/>
                </a:lnTo>
                <a:lnTo>
                  <a:pt x="985" y="311"/>
                </a:lnTo>
                <a:lnTo>
                  <a:pt x="1012" y="315"/>
                </a:lnTo>
                <a:lnTo>
                  <a:pt x="1035" y="326"/>
                </a:lnTo>
                <a:lnTo>
                  <a:pt x="1058" y="341"/>
                </a:lnTo>
                <a:lnTo>
                  <a:pt x="1076" y="366"/>
                </a:lnTo>
                <a:lnTo>
                  <a:pt x="1083" y="378"/>
                </a:lnTo>
                <a:lnTo>
                  <a:pt x="1095" y="391"/>
                </a:lnTo>
                <a:lnTo>
                  <a:pt x="1058" y="410"/>
                </a:lnTo>
                <a:lnTo>
                  <a:pt x="1022" y="432"/>
                </a:lnTo>
                <a:lnTo>
                  <a:pt x="984" y="458"/>
                </a:lnTo>
                <a:lnTo>
                  <a:pt x="943" y="489"/>
                </a:lnTo>
                <a:lnTo>
                  <a:pt x="903" y="524"/>
                </a:lnTo>
                <a:lnTo>
                  <a:pt x="862" y="562"/>
                </a:lnTo>
                <a:lnTo>
                  <a:pt x="820" y="604"/>
                </a:lnTo>
                <a:lnTo>
                  <a:pt x="776" y="652"/>
                </a:lnTo>
                <a:lnTo>
                  <a:pt x="738" y="694"/>
                </a:lnTo>
                <a:lnTo>
                  <a:pt x="765" y="725"/>
                </a:lnTo>
                <a:lnTo>
                  <a:pt x="807" y="767"/>
                </a:lnTo>
                <a:lnTo>
                  <a:pt x="847" y="806"/>
                </a:lnTo>
                <a:lnTo>
                  <a:pt x="887" y="836"/>
                </a:lnTo>
                <a:lnTo>
                  <a:pt x="926" y="861"/>
                </a:lnTo>
                <a:lnTo>
                  <a:pt x="964" y="882"/>
                </a:lnTo>
                <a:lnTo>
                  <a:pt x="1003" y="896"/>
                </a:lnTo>
                <a:lnTo>
                  <a:pt x="1039" y="905"/>
                </a:lnTo>
                <a:lnTo>
                  <a:pt x="1076" y="907"/>
                </a:lnTo>
                <a:lnTo>
                  <a:pt x="1114" y="905"/>
                </a:lnTo>
                <a:lnTo>
                  <a:pt x="1153" y="900"/>
                </a:lnTo>
                <a:lnTo>
                  <a:pt x="1141" y="923"/>
                </a:lnTo>
                <a:lnTo>
                  <a:pt x="1129" y="942"/>
                </a:lnTo>
                <a:lnTo>
                  <a:pt x="1120" y="961"/>
                </a:lnTo>
                <a:lnTo>
                  <a:pt x="1110" y="978"/>
                </a:lnTo>
                <a:lnTo>
                  <a:pt x="1101" y="992"/>
                </a:lnTo>
                <a:lnTo>
                  <a:pt x="1091" y="1005"/>
                </a:lnTo>
                <a:lnTo>
                  <a:pt x="1083" y="1015"/>
                </a:lnTo>
                <a:lnTo>
                  <a:pt x="1076" y="1024"/>
                </a:lnTo>
                <a:lnTo>
                  <a:pt x="1058" y="1036"/>
                </a:lnTo>
                <a:lnTo>
                  <a:pt x="1037" y="1045"/>
                </a:lnTo>
                <a:lnTo>
                  <a:pt x="1016" y="1051"/>
                </a:lnTo>
                <a:lnTo>
                  <a:pt x="991" y="1053"/>
                </a:lnTo>
                <a:lnTo>
                  <a:pt x="960" y="1049"/>
                </a:lnTo>
                <a:lnTo>
                  <a:pt x="930" y="1040"/>
                </a:lnTo>
                <a:lnTo>
                  <a:pt x="895" y="1024"/>
                </a:lnTo>
                <a:lnTo>
                  <a:pt x="857" y="1003"/>
                </a:lnTo>
                <a:lnTo>
                  <a:pt x="818" y="974"/>
                </a:lnTo>
                <a:lnTo>
                  <a:pt x="778" y="940"/>
                </a:lnTo>
                <a:lnTo>
                  <a:pt x="734" y="898"/>
                </a:lnTo>
                <a:lnTo>
                  <a:pt x="690" y="850"/>
                </a:lnTo>
                <a:lnTo>
                  <a:pt x="645" y="804"/>
                </a:lnTo>
                <a:lnTo>
                  <a:pt x="624" y="832"/>
                </a:lnTo>
                <a:lnTo>
                  <a:pt x="582" y="886"/>
                </a:lnTo>
                <a:lnTo>
                  <a:pt x="542" y="932"/>
                </a:lnTo>
                <a:lnTo>
                  <a:pt x="505" y="971"/>
                </a:lnTo>
                <a:lnTo>
                  <a:pt x="471" y="1001"/>
                </a:lnTo>
                <a:lnTo>
                  <a:pt x="438" y="1026"/>
                </a:lnTo>
                <a:lnTo>
                  <a:pt x="407" y="1043"/>
                </a:lnTo>
                <a:lnTo>
                  <a:pt x="380" y="1055"/>
                </a:lnTo>
                <a:lnTo>
                  <a:pt x="355" y="1059"/>
                </a:lnTo>
                <a:lnTo>
                  <a:pt x="338" y="1057"/>
                </a:lnTo>
                <a:lnTo>
                  <a:pt x="319" y="1051"/>
                </a:lnTo>
                <a:lnTo>
                  <a:pt x="302" y="1042"/>
                </a:lnTo>
                <a:lnTo>
                  <a:pt x="284" y="1028"/>
                </a:lnTo>
                <a:lnTo>
                  <a:pt x="265" y="1013"/>
                </a:lnTo>
                <a:lnTo>
                  <a:pt x="248" y="992"/>
                </a:lnTo>
                <a:lnTo>
                  <a:pt x="229" y="969"/>
                </a:lnTo>
                <a:lnTo>
                  <a:pt x="209" y="940"/>
                </a:lnTo>
                <a:lnTo>
                  <a:pt x="232" y="944"/>
                </a:lnTo>
                <a:lnTo>
                  <a:pt x="248" y="946"/>
                </a:lnTo>
                <a:lnTo>
                  <a:pt x="279" y="942"/>
                </a:lnTo>
                <a:lnTo>
                  <a:pt x="311" y="934"/>
                </a:lnTo>
                <a:lnTo>
                  <a:pt x="344" y="919"/>
                </a:lnTo>
                <a:lnTo>
                  <a:pt x="376" y="896"/>
                </a:lnTo>
                <a:lnTo>
                  <a:pt x="413" y="869"/>
                </a:lnTo>
                <a:lnTo>
                  <a:pt x="448" y="834"/>
                </a:lnTo>
                <a:lnTo>
                  <a:pt x="486" y="794"/>
                </a:lnTo>
                <a:lnTo>
                  <a:pt x="522" y="748"/>
                </a:lnTo>
                <a:lnTo>
                  <a:pt x="559" y="704"/>
                </a:lnTo>
                <a:lnTo>
                  <a:pt x="532" y="671"/>
                </a:lnTo>
                <a:lnTo>
                  <a:pt x="490" y="620"/>
                </a:lnTo>
                <a:lnTo>
                  <a:pt x="451" y="572"/>
                </a:lnTo>
                <a:lnTo>
                  <a:pt x="419" y="528"/>
                </a:lnTo>
                <a:lnTo>
                  <a:pt x="394" y="489"/>
                </a:lnTo>
                <a:lnTo>
                  <a:pt x="373" y="453"/>
                </a:lnTo>
                <a:lnTo>
                  <a:pt x="359" y="420"/>
                </a:lnTo>
                <a:lnTo>
                  <a:pt x="350" y="393"/>
                </a:lnTo>
                <a:lnTo>
                  <a:pt x="348" y="368"/>
                </a:lnTo>
                <a:lnTo>
                  <a:pt x="350" y="353"/>
                </a:lnTo>
                <a:lnTo>
                  <a:pt x="353" y="336"/>
                </a:lnTo>
                <a:lnTo>
                  <a:pt x="361" y="318"/>
                </a:lnTo>
                <a:lnTo>
                  <a:pt x="373" y="297"/>
                </a:lnTo>
                <a:lnTo>
                  <a:pt x="386" y="278"/>
                </a:lnTo>
                <a:lnTo>
                  <a:pt x="405" y="257"/>
                </a:lnTo>
                <a:lnTo>
                  <a:pt x="425" y="234"/>
                </a:lnTo>
                <a:lnTo>
                  <a:pt x="449" y="211"/>
                </a:lnTo>
                <a:close/>
                <a:moveTo>
                  <a:pt x="92" y="90"/>
                </a:moveTo>
                <a:lnTo>
                  <a:pt x="92" y="1268"/>
                </a:lnTo>
                <a:lnTo>
                  <a:pt x="1270" y="1268"/>
                </a:lnTo>
                <a:lnTo>
                  <a:pt x="1270" y="90"/>
                </a:lnTo>
                <a:lnTo>
                  <a:pt x="92" y="90"/>
                </a:lnTo>
                <a:close/>
                <a:moveTo>
                  <a:pt x="0" y="0"/>
                </a:moveTo>
                <a:lnTo>
                  <a:pt x="1360" y="0"/>
                </a:lnTo>
                <a:lnTo>
                  <a:pt x="1360" y="1360"/>
                </a:lnTo>
                <a:lnTo>
                  <a:pt x="0" y="136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02" name="KSO_Shape">
            <a:extLst>
              <a:ext uri="{FF2B5EF4-FFF2-40B4-BE49-F238E27FC236}">
                <a16:creationId xmlns:a16="http://schemas.microsoft.com/office/drawing/2014/main" id="{BB067DDC-369B-4DFC-88BE-D408FAB5A042}"/>
              </a:ext>
            </a:extLst>
          </p:cNvPr>
          <p:cNvSpPr>
            <a:spLocks/>
          </p:cNvSpPr>
          <p:nvPr/>
        </p:nvSpPr>
        <p:spPr bwMode="auto">
          <a:xfrm flipH="1">
            <a:off x="12390120" y="3949006"/>
            <a:ext cx="1427842" cy="936625"/>
          </a:xfrm>
          <a:custGeom>
            <a:avLst/>
            <a:gdLst>
              <a:gd name="T0" fmla="*/ 2147483646 w 368"/>
              <a:gd name="T1" fmla="*/ 2147483646 h 181"/>
              <a:gd name="T2" fmla="*/ 2147483646 w 368"/>
              <a:gd name="T3" fmla="*/ 2147483646 h 181"/>
              <a:gd name="T4" fmla="*/ 2147483646 w 368"/>
              <a:gd name="T5" fmla="*/ 2147483646 h 181"/>
              <a:gd name="T6" fmla="*/ 2147483646 w 368"/>
              <a:gd name="T7" fmla="*/ 2147483646 h 181"/>
              <a:gd name="T8" fmla="*/ 2147483646 w 368"/>
              <a:gd name="T9" fmla="*/ 2147483646 h 181"/>
              <a:gd name="T10" fmla="*/ 2147483646 w 368"/>
              <a:gd name="T11" fmla="*/ 2147483646 h 181"/>
              <a:gd name="T12" fmla="*/ 2147483646 w 368"/>
              <a:gd name="T13" fmla="*/ 2147483646 h 181"/>
              <a:gd name="T14" fmla="*/ 2147483646 w 368"/>
              <a:gd name="T15" fmla="*/ 2147483646 h 181"/>
              <a:gd name="T16" fmla="*/ 2147483646 w 368"/>
              <a:gd name="T17" fmla="*/ 2147483646 h 181"/>
              <a:gd name="T18" fmla="*/ 0 w 368"/>
              <a:gd name="T19" fmla="*/ 2147483646 h 181"/>
              <a:gd name="T20" fmla="*/ 2147483646 w 368"/>
              <a:gd name="T21" fmla="*/ 2147483646 h 181"/>
              <a:gd name="T22" fmla="*/ 2147483646 w 368"/>
              <a:gd name="T23" fmla="*/ 2147483646 h 181"/>
              <a:gd name="T24" fmla="*/ 2147483646 w 368"/>
              <a:gd name="T25" fmla="*/ 2147483646 h 181"/>
              <a:gd name="T26" fmla="*/ 2147483646 w 368"/>
              <a:gd name="T27" fmla="*/ 2147483646 h 181"/>
              <a:gd name="T28" fmla="*/ 2147483646 w 368"/>
              <a:gd name="T29" fmla="*/ 2147483646 h 181"/>
              <a:gd name="T30" fmla="*/ 2147483646 w 368"/>
              <a:gd name="T31" fmla="*/ 2147483646 h 181"/>
              <a:gd name="T32" fmla="*/ 2147483646 w 368"/>
              <a:gd name="T33" fmla="*/ 2147483646 h 181"/>
              <a:gd name="T34" fmla="*/ 2147483646 w 368"/>
              <a:gd name="T35" fmla="*/ 2147483646 h 181"/>
              <a:gd name="T36" fmla="*/ 2147483646 w 368"/>
              <a:gd name="T37" fmla="*/ 2147483646 h 181"/>
              <a:gd name="T38" fmla="*/ 2147483646 w 368"/>
              <a:gd name="T39" fmla="*/ 2147483646 h 181"/>
              <a:gd name="T40" fmla="*/ 2147483646 w 368"/>
              <a:gd name="T41" fmla="*/ 2147483646 h 181"/>
              <a:gd name="T42" fmla="*/ 2147483646 w 368"/>
              <a:gd name="T43" fmla="*/ 2147483646 h 181"/>
              <a:gd name="T44" fmla="*/ 2147483646 w 368"/>
              <a:gd name="T45" fmla="*/ 2147483646 h 181"/>
              <a:gd name="T46" fmla="*/ 2147483646 w 368"/>
              <a:gd name="T47" fmla="*/ 0 h 181"/>
              <a:gd name="T48" fmla="*/ 2147483646 w 368"/>
              <a:gd name="T49" fmla="*/ 2147483646 h 181"/>
              <a:gd name="T50" fmla="*/ 2147483646 w 368"/>
              <a:gd name="T51" fmla="*/ 2147483646 h 181"/>
              <a:gd name="T52" fmla="*/ 2147483646 w 368"/>
              <a:gd name="T53" fmla="*/ 2147483646 h 181"/>
              <a:gd name="T54" fmla="*/ 2147483646 w 368"/>
              <a:gd name="T55" fmla="*/ 2147483646 h 181"/>
              <a:gd name="T56" fmla="*/ 2147483646 w 368"/>
              <a:gd name="T57" fmla="*/ 2147483646 h 181"/>
              <a:gd name="T58" fmla="*/ 2147483646 w 368"/>
              <a:gd name="T59" fmla="*/ 2147483646 h 181"/>
              <a:gd name="T60" fmla="*/ 2147483646 w 368"/>
              <a:gd name="T61" fmla="*/ 2147483646 h 181"/>
              <a:gd name="T62" fmla="*/ 2147483646 w 368"/>
              <a:gd name="T63" fmla="*/ 2147483646 h 181"/>
              <a:gd name="T64" fmla="*/ 2147483646 w 368"/>
              <a:gd name="T65" fmla="*/ 2147483646 h 181"/>
              <a:gd name="T66" fmla="*/ 2147483646 w 368"/>
              <a:gd name="T67" fmla="*/ 2147483646 h 181"/>
              <a:gd name="T68" fmla="*/ 2147483646 w 368"/>
              <a:gd name="T69" fmla="*/ 2147483646 h 181"/>
              <a:gd name="T70" fmla="*/ 2147483646 w 368"/>
              <a:gd name="T71" fmla="*/ 2147483646 h 181"/>
              <a:gd name="T72" fmla="*/ 2147483646 w 368"/>
              <a:gd name="T73" fmla="*/ 2147483646 h 181"/>
              <a:gd name="T74" fmla="*/ 2147483646 w 368"/>
              <a:gd name="T75" fmla="*/ 2147483646 h 181"/>
              <a:gd name="T76" fmla="*/ 2147483646 w 368"/>
              <a:gd name="T77" fmla="*/ 2147483646 h 181"/>
              <a:gd name="T78" fmla="*/ 2147483646 w 368"/>
              <a:gd name="T79" fmla="*/ 2147483646 h 181"/>
              <a:gd name="T80" fmla="*/ 2147483646 w 368"/>
              <a:gd name="T81" fmla="*/ 2147483646 h 181"/>
              <a:gd name="T82" fmla="*/ 2147483646 w 368"/>
              <a:gd name="T83" fmla="*/ 2147483646 h 181"/>
              <a:gd name="T84" fmla="*/ 2147483646 w 368"/>
              <a:gd name="T85" fmla="*/ 2147483646 h 181"/>
              <a:gd name="T86" fmla="*/ 2147483646 w 368"/>
              <a:gd name="T87" fmla="*/ 2147483646 h 181"/>
              <a:gd name="T88" fmla="*/ 2147483646 w 368"/>
              <a:gd name="T89" fmla="*/ 2147483646 h 181"/>
              <a:gd name="T90" fmla="*/ 2147483646 w 368"/>
              <a:gd name="T91" fmla="*/ 2147483646 h 181"/>
              <a:gd name="T92" fmla="*/ 2147483646 w 368"/>
              <a:gd name="T93" fmla="*/ 2147483646 h 181"/>
              <a:gd name="T94" fmla="*/ 2147483646 w 368"/>
              <a:gd name="T95" fmla="*/ 2147483646 h 18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68" h="181">
                <a:moveTo>
                  <a:pt x="246" y="114"/>
                </a:moveTo>
                <a:cubicBezTo>
                  <a:pt x="240" y="122"/>
                  <a:pt x="236" y="133"/>
                  <a:pt x="236" y="144"/>
                </a:cubicBezTo>
                <a:cubicBezTo>
                  <a:pt x="236" y="147"/>
                  <a:pt x="237" y="149"/>
                  <a:pt x="237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3" y="149"/>
                  <a:pt x="123" y="147"/>
                  <a:pt x="123" y="144"/>
                </a:cubicBezTo>
                <a:cubicBezTo>
                  <a:pt x="123" y="133"/>
                  <a:pt x="119" y="122"/>
                  <a:pt x="113" y="114"/>
                </a:cubicBezTo>
                <a:lnTo>
                  <a:pt x="246" y="114"/>
                </a:lnTo>
                <a:close/>
                <a:moveTo>
                  <a:pt x="364" y="122"/>
                </a:moveTo>
                <a:cubicBezTo>
                  <a:pt x="363" y="117"/>
                  <a:pt x="361" y="116"/>
                  <a:pt x="357" y="114"/>
                </a:cubicBezTo>
                <a:cubicBezTo>
                  <a:pt x="326" y="114"/>
                  <a:pt x="326" y="114"/>
                  <a:pt x="326" y="114"/>
                </a:cubicBezTo>
                <a:cubicBezTo>
                  <a:pt x="333" y="122"/>
                  <a:pt x="337" y="133"/>
                  <a:pt x="337" y="144"/>
                </a:cubicBezTo>
                <a:cubicBezTo>
                  <a:pt x="337" y="147"/>
                  <a:pt x="336" y="149"/>
                  <a:pt x="336" y="152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64" y="152"/>
                  <a:pt x="368" y="145"/>
                  <a:pt x="366" y="131"/>
                </a:cubicBezTo>
                <a:lnTo>
                  <a:pt x="364" y="122"/>
                </a:lnTo>
                <a:close/>
                <a:moveTo>
                  <a:pt x="23" y="144"/>
                </a:moveTo>
                <a:cubicBezTo>
                  <a:pt x="23" y="133"/>
                  <a:pt x="26" y="122"/>
                  <a:pt x="33" y="114"/>
                </a:cubicBezTo>
                <a:cubicBezTo>
                  <a:pt x="4" y="114"/>
                  <a:pt x="4" y="114"/>
                  <a:pt x="4" y="114"/>
                </a:cubicBezTo>
                <a:cubicBezTo>
                  <a:pt x="2" y="117"/>
                  <a:pt x="0" y="120"/>
                  <a:pt x="0" y="126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5"/>
                  <a:pt x="9" y="147"/>
                  <a:pt x="23" y="151"/>
                </a:cubicBezTo>
                <a:cubicBezTo>
                  <a:pt x="23" y="149"/>
                  <a:pt x="23" y="147"/>
                  <a:pt x="23" y="144"/>
                </a:cubicBezTo>
                <a:close/>
                <a:moveTo>
                  <a:pt x="73" y="108"/>
                </a:moveTo>
                <a:cubicBezTo>
                  <a:pt x="53" y="108"/>
                  <a:pt x="36" y="124"/>
                  <a:pt x="36" y="144"/>
                </a:cubicBezTo>
                <a:cubicBezTo>
                  <a:pt x="36" y="164"/>
                  <a:pt x="53" y="181"/>
                  <a:pt x="73" y="181"/>
                </a:cubicBezTo>
                <a:cubicBezTo>
                  <a:pt x="93" y="181"/>
                  <a:pt x="109" y="164"/>
                  <a:pt x="109" y="144"/>
                </a:cubicBezTo>
                <a:cubicBezTo>
                  <a:pt x="109" y="124"/>
                  <a:pt x="93" y="108"/>
                  <a:pt x="73" y="108"/>
                </a:cubicBezTo>
                <a:close/>
                <a:moveTo>
                  <a:pt x="73" y="165"/>
                </a:moveTo>
                <a:cubicBezTo>
                  <a:pt x="61" y="165"/>
                  <a:pt x="52" y="156"/>
                  <a:pt x="52" y="144"/>
                </a:cubicBezTo>
                <a:cubicBezTo>
                  <a:pt x="52" y="133"/>
                  <a:pt x="61" y="124"/>
                  <a:pt x="73" y="124"/>
                </a:cubicBezTo>
                <a:cubicBezTo>
                  <a:pt x="84" y="124"/>
                  <a:pt x="94" y="133"/>
                  <a:pt x="94" y="144"/>
                </a:cubicBezTo>
                <a:cubicBezTo>
                  <a:pt x="94" y="156"/>
                  <a:pt x="84" y="165"/>
                  <a:pt x="73" y="165"/>
                </a:cubicBezTo>
                <a:close/>
                <a:moveTo>
                  <a:pt x="286" y="108"/>
                </a:moveTo>
                <a:cubicBezTo>
                  <a:pt x="266" y="108"/>
                  <a:pt x="250" y="124"/>
                  <a:pt x="250" y="144"/>
                </a:cubicBezTo>
                <a:cubicBezTo>
                  <a:pt x="250" y="164"/>
                  <a:pt x="266" y="181"/>
                  <a:pt x="286" y="181"/>
                </a:cubicBezTo>
                <a:cubicBezTo>
                  <a:pt x="307" y="181"/>
                  <a:pt x="323" y="164"/>
                  <a:pt x="323" y="144"/>
                </a:cubicBezTo>
                <a:cubicBezTo>
                  <a:pt x="323" y="124"/>
                  <a:pt x="307" y="108"/>
                  <a:pt x="286" y="108"/>
                </a:cubicBezTo>
                <a:close/>
                <a:moveTo>
                  <a:pt x="286" y="165"/>
                </a:moveTo>
                <a:cubicBezTo>
                  <a:pt x="275" y="165"/>
                  <a:pt x="266" y="156"/>
                  <a:pt x="266" y="144"/>
                </a:cubicBezTo>
                <a:cubicBezTo>
                  <a:pt x="266" y="133"/>
                  <a:pt x="275" y="124"/>
                  <a:pt x="286" y="124"/>
                </a:cubicBezTo>
                <a:cubicBezTo>
                  <a:pt x="298" y="124"/>
                  <a:pt x="307" y="133"/>
                  <a:pt x="307" y="144"/>
                </a:cubicBezTo>
                <a:cubicBezTo>
                  <a:pt x="307" y="156"/>
                  <a:pt x="298" y="165"/>
                  <a:pt x="286" y="165"/>
                </a:cubicBezTo>
                <a:close/>
                <a:moveTo>
                  <a:pt x="348" y="79"/>
                </a:moveTo>
                <a:cubicBezTo>
                  <a:pt x="345" y="65"/>
                  <a:pt x="338" y="61"/>
                  <a:pt x="319" y="59"/>
                </a:cubicBezTo>
                <a:cubicBezTo>
                  <a:pt x="293" y="55"/>
                  <a:pt x="249" y="49"/>
                  <a:pt x="249" y="49"/>
                </a:cubicBezTo>
                <a:cubicBezTo>
                  <a:pt x="228" y="33"/>
                  <a:pt x="210" y="17"/>
                  <a:pt x="179" y="14"/>
                </a:cubicBezTo>
                <a:cubicBezTo>
                  <a:pt x="177" y="10"/>
                  <a:pt x="177" y="10"/>
                  <a:pt x="177" y="10"/>
                </a:cubicBezTo>
                <a:cubicBezTo>
                  <a:pt x="176" y="9"/>
                  <a:pt x="173" y="0"/>
                  <a:pt x="162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79" y="0"/>
                  <a:pt x="76" y="6"/>
                  <a:pt x="75" y="9"/>
                </a:cubicBezTo>
                <a:cubicBezTo>
                  <a:pt x="74" y="11"/>
                  <a:pt x="73" y="14"/>
                  <a:pt x="73" y="14"/>
                </a:cubicBezTo>
                <a:cubicBezTo>
                  <a:pt x="39" y="17"/>
                  <a:pt x="5" y="50"/>
                  <a:pt x="5" y="65"/>
                </a:cubicBezTo>
                <a:cubicBezTo>
                  <a:pt x="5" y="103"/>
                  <a:pt x="5" y="103"/>
                  <a:pt x="5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52" y="98"/>
                  <a:pt x="59" y="95"/>
                  <a:pt x="68" y="94"/>
                </a:cubicBezTo>
                <a:cubicBezTo>
                  <a:pt x="68" y="53"/>
                  <a:pt x="68" y="53"/>
                  <a:pt x="68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34" y="43"/>
                  <a:pt x="56" y="24"/>
                  <a:pt x="77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79" y="53"/>
                  <a:pt x="79" y="53"/>
                  <a:pt x="79" y="53"/>
                </a:cubicBezTo>
                <a:cubicBezTo>
                  <a:pt x="79" y="94"/>
                  <a:pt x="79" y="94"/>
                  <a:pt x="79" y="94"/>
                </a:cubicBezTo>
                <a:cubicBezTo>
                  <a:pt x="87" y="96"/>
                  <a:pt x="95" y="98"/>
                  <a:pt x="101" y="103"/>
                </a:cubicBezTo>
                <a:cubicBezTo>
                  <a:pt x="144" y="103"/>
                  <a:pt x="144" y="103"/>
                  <a:pt x="144" y="103"/>
                </a:cubicBezTo>
                <a:cubicBezTo>
                  <a:pt x="144" y="53"/>
                  <a:pt x="144" y="53"/>
                  <a:pt x="144" y="53"/>
                </a:cubicBezTo>
                <a:cubicBezTo>
                  <a:pt x="95" y="53"/>
                  <a:pt x="95" y="53"/>
                  <a:pt x="95" y="53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64" y="24"/>
                  <a:pt x="164" y="24"/>
                  <a:pt x="164" y="24"/>
                </a:cubicBezTo>
                <a:cubicBezTo>
                  <a:pt x="196" y="24"/>
                  <a:pt x="210" y="35"/>
                  <a:pt x="232" y="53"/>
                </a:cubicBezTo>
                <a:cubicBezTo>
                  <a:pt x="155" y="53"/>
                  <a:pt x="155" y="53"/>
                  <a:pt x="155" y="5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258" y="103"/>
                  <a:pt x="258" y="103"/>
                  <a:pt x="258" y="103"/>
                </a:cubicBezTo>
                <a:cubicBezTo>
                  <a:pt x="266" y="97"/>
                  <a:pt x="276" y="94"/>
                  <a:pt x="286" y="94"/>
                </a:cubicBezTo>
                <a:cubicBezTo>
                  <a:pt x="297" y="94"/>
                  <a:pt x="307" y="97"/>
                  <a:pt x="315" y="103"/>
                </a:cubicBezTo>
                <a:cubicBezTo>
                  <a:pt x="352" y="103"/>
                  <a:pt x="352" y="103"/>
                  <a:pt x="352" y="103"/>
                </a:cubicBezTo>
                <a:lnTo>
                  <a:pt x="348" y="79"/>
                </a:lnTo>
                <a:close/>
                <a:moveTo>
                  <a:pt x="30" y="83"/>
                </a:moveTo>
                <a:cubicBezTo>
                  <a:pt x="29" y="85"/>
                  <a:pt x="21" y="94"/>
                  <a:pt x="21" y="94"/>
                </a:cubicBezTo>
                <a:cubicBezTo>
                  <a:pt x="13" y="94"/>
                  <a:pt x="13" y="94"/>
                  <a:pt x="13" y="94"/>
                </a:cubicBezTo>
                <a:cubicBezTo>
                  <a:pt x="13" y="74"/>
                  <a:pt x="13" y="74"/>
                  <a:pt x="13" y="74"/>
                </a:cubicBezTo>
                <a:cubicBezTo>
                  <a:pt x="27" y="74"/>
                  <a:pt x="27" y="74"/>
                  <a:pt x="27" y="74"/>
                </a:cubicBezTo>
                <a:cubicBezTo>
                  <a:pt x="31" y="74"/>
                  <a:pt x="34" y="78"/>
                  <a:pt x="30" y="83"/>
                </a:cubicBezTo>
                <a:close/>
                <a:moveTo>
                  <a:pt x="82" y="13"/>
                </a:moveTo>
                <a:cubicBezTo>
                  <a:pt x="82" y="12"/>
                  <a:pt x="82" y="12"/>
                  <a:pt x="82" y="12"/>
                </a:cubicBezTo>
                <a:cubicBezTo>
                  <a:pt x="83" y="10"/>
                  <a:pt x="84" y="8"/>
                  <a:pt x="90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167" y="8"/>
                  <a:pt x="169" y="11"/>
                  <a:pt x="169" y="13"/>
                </a:cubicBezTo>
                <a:cubicBezTo>
                  <a:pt x="170" y="13"/>
                  <a:pt x="170" y="13"/>
                  <a:pt x="170" y="13"/>
                </a:cubicBezTo>
                <a:cubicBezTo>
                  <a:pt x="170" y="13"/>
                  <a:pt x="170" y="13"/>
                  <a:pt x="170" y="13"/>
                </a:cubicBezTo>
                <a:cubicBezTo>
                  <a:pt x="151" y="13"/>
                  <a:pt x="110" y="13"/>
                  <a:pt x="82" y="13"/>
                </a:cubicBezTo>
                <a:close/>
                <a:moveTo>
                  <a:pt x="333" y="94"/>
                </a:moveTo>
                <a:cubicBezTo>
                  <a:pt x="326" y="94"/>
                  <a:pt x="323" y="93"/>
                  <a:pt x="319" y="87"/>
                </a:cubicBezTo>
                <a:cubicBezTo>
                  <a:pt x="316" y="80"/>
                  <a:pt x="316" y="80"/>
                  <a:pt x="316" y="80"/>
                </a:cubicBezTo>
                <a:cubicBezTo>
                  <a:pt x="314" y="76"/>
                  <a:pt x="317" y="74"/>
                  <a:pt x="319" y="74"/>
                </a:cubicBezTo>
                <a:cubicBezTo>
                  <a:pt x="320" y="74"/>
                  <a:pt x="332" y="74"/>
                  <a:pt x="338" y="74"/>
                </a:cubicBezTo>
                <a:cubicBezTo>
                  <a:pt x="339" y="76"/>
                  <a:pt x="340" y="78"/>
                  <a:pt x="341" y="81"/>
                </a:cubicBezTo>
                <a:cubicBezTo>
                  <a:pt x="343" y="94"/>
                  <a:pt x="343" y="94"/>
                  <a:pt x="343" y="94"/>
                </a:cubicBezTo>
                <a:lnTo>
                  <a:pt x="333" y="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24" name="矩形 1023">
            <a:extLst>
              <a:ext uri="{FF2B5EF4-FFF2-40B4-BE49-F238E27FC236}">
                <a16:creationId xmlns:a16="http://schemas.microsoft.com/office/drawing/2014/main" id="{3C48F08A-3B79-416F-8AA3-8A9A087D9DE2}"/>
              </a:ext>
            </a:extLst>
          </p:cNvPr>
          <p:cNvSpPr/>
          <p:nvPr/>
        </p:nvSpPr>
        <p:spPr>
          <a:xfrm>
            <a:off x="9360028" y="805197"/>
            <a:ext cx="22429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正确答案</a:t>
            </a:r>
          </a:p>
        </p:txBody>
      </p:sp>
      <p:sp>
        <p:nvSpPr>
          <p:cNvPr id="204" name="KSO_Shape">
            <a:extLst>
              <a:ext uri="{FF2B5EF4-FFF2-40B4-BE49-F238E27FC236}">
                <a16:creationId xmlns:a16="http://schemas.microsoft.com/office/drawing/2014/main" id="{99C533ED-2C0E-4F9D-A0FE-CAA65D97DE98}"/>
              </a:ext>
            </a:extLst>
          </p:cNvPr>
          <p:cNvSpPr>
            <a:spLocks/>
          </p:cNvSpPr>
          <p:nvPr/>
        </p:nvSpPr>
        <p:spPr bwMode="auto">
          <a:xfrm flipH="1">
            <a:off x="12390120" y="537480"/>
            <a:ext cx="1427842" cy="936625"/>
          </a:xfrm>
          <a:custGeom>
            <a:avLst/>
            <a:gdLst>
              <a:gd name="T0" fmla="*/ 2147483646 w 368"/>
              <a:gd name="T1" fmla="*/ 2147483646 h 181"/>
              <a:gd name="T2" fmla="*/ 2147483646 w 368"/>
              <a:gd name="T3" fmla="*/ 2147483646 h 181"/>
              <a:gd name="T4" fmla="*/ 2147483646 w 368"/>
              <a:gd name="T5" fmla="*/ 2147483646 h 181"/>
              <a:gd name="T6" fmla="*/ 2147483646 w 368"/>
              <a:gd name="T7" fmla="*/ 2147483646 h 181"/>
              <a:gd name="T8" fmla="*/ 2147483646 w 368"/>
              <a:gd name="T9" fmla="*/ 2147483646 h 181"/>
              <a:gd name="T10" fmla="*/ 2147483646 w 368"/>
              <a:gd name="T11" fmla="*/ 2147483646 h 181"/>
              <a:gd name="T12" fmla="*/ 2147483646 w 368"/>
              <a:gd name="T13" fmla="*/ 2147483646 h 181"/>
              <a:gd name="T14" fmla="*/ 2147483646 w 368"/>
              <a:gd name="T15" fmla="*/ 2147483646 h 181"/>
              <a:gd name="T16" fmla="*/ 2147483646 w 368"/>
              <a:gd name="T17" fmla="*/ 2147483646 h 181"/>
              <a:gd name="T18" fmla="*/ 0 w 368"/>
              <a:gd name="T19" fmla="*/ 2147483646 h 181"/>
              <a:gd name="T20" fmla="*/ 2147483646 w 368"/>
              <a:gd name="T21" fmla="*/ 2147483646 h 181"/>
              <a:gd name="T22" fmla="*/ 2147483646 w 368"/>
              <a:gd name="T23" fmla="*/ 2147483646 h 181"/>
              <a:gd name="T24" fmla="*/ 2147483646 w 368"/>
              <a:gd name="T25" fmla="*/ 2147483646 h 181"/>
              <a:gd name="T26" fmla="*/ 2147483646 w 368"/>
              <a:gd name="T27" fmla="*/ 2147483646 h 181"/>
              <a:gd name="T28" fmla="*/ 2147483646 w 368"/>
              <a:gd name="T29" fmla="*/ 2147483646 h 181"/>
              <a:gd name="T30" fmla="*/ 2147483646 w 368"/>
              <a:gd name="T31" fmla="*/ 2147483646 h 181"/>
              <a:gd name="T32" fmla="*/ 2147483646 w 368"/>
              <a:gd name="T33" fmla="*/ 2147483646 h 181"/>
              <a:gd name="T34" fmla="*/ 2147483646 w 368"/>
              <a:gd name="T35" fmla="*/ 2147483646 h 181"/>
              <a:gd name="T36" fmla="*/ 2147483646 w 368"/>
              <a:gd name="T37" fmla="*/ 2147483646 h 181"/>
              <a:gd name="T38" fmla="*/ 2147483646 w 368"/>
              <a:gd name="T39" fmla="*/ 2147483646 h 181"/>
              <a:gd name="T40" fmla="*/ 2147483646 w 368"/>
              <a:gd name="T41" fmla="*/ 2147483646 h 181"/>
              <a:gd name="T42" fmla="*/ 2147483646 w 368"/>
              <a:gd name="T43" fmla="*/ 2147483646 h 181"/>
              <a:gd name="T44" fmla="*/ 2147483646 w 368"/>
              <a:gd name="T45" fmla="*/ 2147483646 h 181"/>
              <a:gd name="T46" fmla="*/ 2147483646 w 368"/>
              <a:gd name="T47" fmla="*/ 0 h 181"/>
              <a:gd name="T48" fmla="*/ 2147483646 w 368"/>
              <a:gd name="T49" fmla="*/ 2147483646 h 181"/>
              <a:gd name="T50" fmla="*/ 2147483646 w 368"/>
              <a:gd name="T51" fmla="*/ 2147483646 h 181"/>
              <a:gd name="T52" fmla="*/ 2147483646 w 368"/>
              <a:gd name="T53" fmla="*/ 2147483646 h 181"/>
              <a:gd name="T54" fmla="*/ 2147483646 w 368"/>
              <a:gd name="T55" fmla="*/ 2147483646 h 181"/>
              <a:gd name="T56" fmla="*/ 2147483646 w 368"/>
              <a:gd name="T57" fmla="*/ 2147483646 h 181"/>
              <a:gd name="T58" fmla="*/ 2147483646 w 368"/>
              <a:gd name="T59" fmla="*/ 2147483646 h 181"/>
              <a:gd name="T60" fmla="*/ 2147483646 w 368"/>
              <a:gd name="T61" fmla="*/ 2147483646 h 181"/>
              <a:gd name="T62" fmla="*/ 2147483646 w 368"/>
              <a:gd name="T63" fmla="*/ 2147483646 h 181"/>
              <a:gd name="T64" fmla="*/ 2147483646 w 368"/>
              <a:gd name="T65" fmla="*/ 2147483646 h 181"/>
              <a:gd name="T66" fmla="*/ 2147483646 w 368"/>
              <a:gd name="T67" fmla="*/ 2147483646 h 181"/>
              <a:gd name="T68" fmla="*/ 2147483646 w 368"/>
              <a:gd name="T69" fmla="*/ 2147483646 h 181"/>
              <a:gd name="T70" fmla="*/ 2147483646 w 368"/>
              <a:gd name="T71" fmla="*/ 2147483646 h 181"/>
              <a:gd name="T72" fmla="*/ 2147483646 w 368"/>
              <a:gd name="T73" fmla="*/ 2147483646 h 181"/>
              <a:gd name="T74" fmla="*/ 2147483646 w 368"/>
              <a:gd name="T75" fmla="*/ 2147483646 h 181"/>
              <a:gd name="T76" fmla="*/ 2147483646 w 368"/>
              <a:gd name="T77" fmla="*/ 2147483646 h 181"/>
              <a:gd name="T78" fmla="*/ 2147483646 w 368"/>
              <a:gd name="T79" fmla="*/ 2147483646 h 181"/>
              <a:gd name="T80" fmla="*/ 2147483646 w 368"/>
              <a:gd name="T81" fmla="*/ 2147483646 h 181"/>
              <a:gd name="T82" fmla="*/ 2147483646 w 368"/>
              <a:gd name="T83" fmla="*/ 2147483646 h 181"/>
              <a:gd name="T84" fmla="*/ 2147483646 w 368"/>
              <a:gd name="T85" fmla="*/ 2147483646 h 181"/>
              <a:gd name="T86" fmla="*/ 2147483646 w 368"/>
              <a:gd name="T87" fmla="*/ 2147483646 h 181"/>
              <a:gd name="T88" fmla="*/ 2147483646 w 368"/>
              <a:gd name="T89" fmla="*/ 2147483646 h 181"/>
              <a:gd name="T90" fmla="*/ 2147483646 w 368"/>
              <a:gd name="T91" fmla="*/ 2147483646 h 181"/>
              <a:gd name="T92" fmla="*/ 2147483646 w 368"/>
              <a:gd name="T93" fmla="*/ 2147483646 h 181"/>
              <a:gd name="T94" fmla="*/ 2147483646 w 368"/>
              <a:gd name="T95" fmla="*/ 2147483646 h 18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68" h="181">
                <a:moveTo>
                  <a:pt x="246" y="114"/>
                </a:moveTo>
                <a:cubicBezTo>
                  <a:pt x="240" y="122"/>
                  <a:pt x="236" y="133"/>
                  <a:pt x="236" y="144"/>
                </a:cubicBezTo>
                <a:cubicBezTo>
                  <a:pt x="236" y="147"/>
                  <a:pt x="237" y="149"/>
                  <a:pt x="237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3" y="149"/>
                  <a:pt x="123" y="147"/>
                  <a:pt x="123" y="144"/>
                </a:cubicBezTo>
                <a:cubicBezTo>
                  <a:pt x="123" y="133"/>
                  <a:pt x="119" y="122"/>
                  <a:pt x="113" y="114"/>
                </a:cubicBezTo>
                <a:lnTo>
                  <a:pt x="246" y="114"/>
                </a:lnTo>
                <a:close/>
                <a:moveTo>
                  <a:pt x="364" y="122"/>
                </a:moveTo>
                <a:cubicBezTo>
                  <a:pt x="363" y="117"/>
                  <a:pt x="361" y="116"/>
                  <a:pt x="357" y="114"/>
                </a:cubicBezTo>
                <a:cubicBezTo>
                  <a:pt x="326" y="114"/>
                  <a:pt x="326" y="114"/>
                  <a:pt x="326" y="114"/>
                </a:cubicBezTo>
                <a:cubicBezTo>
                  <a:pt x="333" y="122"/>
                  <a:pt x="337" y="133"/>
                  <a:pt x="337" y="144"/>
                </a:cubicBezTo>
                <a:cubicBezTo>
                  <a:pt x="337" y="147"/>
                  <a:pt x="336" y="149"/>
                  <a:pt x="336" y="152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64" y="152"/>
                  <a:pt x="368" y="145"/>
                  <a:pt x="366" y="131"/>
                </a:cubicBezTo>
                <a:lnTo>
                  <a:pt x="364" y="122"/>
                </a:lnTo>
                <a:close/>
                <a:moveTo>
                  <a:pt x="23" y="144"/>
                </a:moveTo>
                <a:cubicBezTo>
                  <a:pt x="23" y="133"/>
                  <a:pt x="26" y="122"/>
                  <a:pt x="33" y="114"/>
                </a:cubicBezTo>
                <a:cubicBezTo>
                  <a:pt x="4" y="114"/>
                  <a:pt x="4" y="114"/>
                  <a:pt x="4" y="114"/>
                </a:cubicBezTo>
                <a:cubicBezTo>
                  <a:pt x="2" y="117"/>
                  <a:pt x="0" y="120"/>
                  <a:pt x="0" y="126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5"/>
                  <a:pt x="9" y="147"/>
                  <a:pt x="23" y="151"/>
                </a:cubicBezTo>
                <a:cubicBezTo>
                  <a:pt x="23" y="149"/>
                  <a:pt x="23" y="147"/>
                  <a:pt x="23" y="144"/>
                </a:cubicBezTo>
                <a:close/>
                <a:moveTo>
                  <a:pt x="73" y="108"/>
                </a:moveTo>
                <a:cubicBezTo>
                  <a:pt x="53" y="108"/>
                  <a:pt x="36" y="124"/>
                  <a:pt x="36" y="144"/>
                </a:cubicBezTo>
                <a:cubicBezTo>
                  <a:pt x="36" y="164"/>
                  <a:pt x="53" y="181"/>
                  <a:pt x="73" y="181"/>
                </a:cubicBezTo>
                <a:cubicBezTo>
                  <a:pt x="93" y="181"/>
                  <a:pt x="109" y="164"/>
                  <a:pt x="109" y="144"/>
                </a:cubicBezTo>
                <a:cubicBezTo>
                  <a:pt x="109" y="124"/>
                  <a:pt x="93" y="108"/>
                  <a:pt x="73" y="108"/>
                </a:cubicBezTo>
                <a:close/>
                <a:moveTo>
                  <a:pt x="73" y="165"/>
                </a:moveTo>
                <a:cubicBezTo>
                  <a:pt x="61" y="165"/>
                  <a:pt x="52" y="156"/>
                  <a:pt x="52" y="144"/>
                </a:cubicBezTo>
                <a:cubicBezTo>
                  <a:pt x="52" y="133"/>
                  <a:pt x="61" y="124"/>
                  <a:pt x="73" y="124"/>
                </a:cubicBezTo>
                <a:cubicBezTo>
                  <a:pt x="84" y="124"/>
                  <a:pt x="94" y="133"/>
                  <a:pt x="94" y="144"/>
                </a:cubicBezTo>
                <a:cubicBezTo>
                  <a:pt x="94" y="156"/>
                  <a:pt x="84" y="165"/>
                  <a:pt x="73" y="165"/>
                </a:cubicBezTo>
                <a:close/>
                <a:moveTo>
                  <a:pt x="286" y="108"/>
                </a:moveTo>
                <a:cubicBezTo>
                  <a:pt x="266" y="108"/>
                  <a:pt x="250" y="124"/>
                  <a:pt x="250" y="144"/>
                </a:cubicBezTo>
                <a:cubicBezTo>
                  <a:pt x="250" y="164"/>
                  <a:pt x="266" y="181"/>
                  <a:pt x="286" y="181"/>
                </a:cubicBezTo>
                <a:cubicBezTo>
                  <a:pt x="307" y="181"/>
                  <a:pt x="323" y="164"/>
                  <a:pt x="323" y="144"/>
                </a:cubicBezTo>
                <a:cubicBezTo>
                  <a:pt x="323" y="124"/>
                  <a:pt x="307" y="108"/>
                  <a:pt x="286" y="108"/>
                </a:cubicBezTo>
                <a:close/>
                <a:moveTo>
                  <a:pt x="286" y="165"/>
                </a:moveTo>
                <a:cubicBezTo>
                  <a:pt x="275" y="165"/>
                  <a:pt x="266" y="156"/>
                  <a:pt x="266" y="144"/>
                </a:cubicBezTo>
                <a:cubicBezTo>
                  <a:pt x="266" y="133"/>
                  <a:pt x="275" y="124"/>
                  <a:pt x="286" y="124"/>
                </a:cubicBezTo>
                <a:cubicBezTo>
                  <a:pt x="298" y="124"/>
                  <a:pt x="307" y="133"/>
                  <a:pt x="307" y="144"/>
                </a:cubicBezTo>
                <a:cubicBezTo>
                  <a:pt x="307" y="156"/>
                  <a:pt x="298" y="165"/>
                  <a:pt x="286" y="165"/>
                </a:cubicBezTo>
                <a:close/>
                <a:moveTo>
                  <a:pt x="348" y="79"/>
                </a:moveTo>
                <a:cubicBezTo>
                  <a:pt x="345" y="65"/>
                  <a:pt x="338" y="61"/>
                  <a:pt x="319" y="59"/>
                </a:cubicBezTo>
                <a:cubicBezTo>
                  <a:pt x="293" y="55"/>
                  <a:pt x="249" y="49"/>
                  <a:pt x="249" y="49"/>
                </a:cubicBezTo>
                <a:cubicBezTo>
                  <a:pt x="228" y="33"/>
                  <a:pt x="210" y="17"/>
                  <a:pt x="179" y="14"/>
                </a:cubicBezTo>
                <a:cubicBezTo>
                  <a:pt x="177" y="10"/>
                  <a:pt x="177" y="10"/>
                  <a:pt x="177" y="10"/>
                </a:cubicBezTo>
                <a:cubicBezTo>
                  <a:pt x="176" y="9"/>
                  <a:pt x="173" y="0"/>
                  <a:pt x="162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79" y="0"/>
                  <a:pt x="76" y="6"/>
                  <a:pt x="75" y="9"/>
                </a:cubicBezTo>
                <a:cubicBezTo>
                  <a:pt x="74" y="11"/>
                  <a:pt x="73" y="14"/>
                  <a:pt x="73" y="14"/>
                </a:cubicBezTo>
                <a:cubicBezTo>
                  <a:pt x="39" y="17"/>
                  <a:pt x="5" y="50"/>
                  <a:pt x="5" y="65"/>
                </a:cubicBezTo>
                <a:cubicBezTo>
                  <a:pt x="5" y="103"/>
                  <a:pt x="5" y="103"/>
                  <a:pt x="5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52" y="98"/>
                  <a:pt x="59" y="95"/>
                  <a:pt x="68" y="94"/>
                </a:cubicBezTo>
                <a:cubicBezTo>
                  <a:pt x="68" y="53"/>
                  <a:pt x="68" y="53"/>
                  <a:pt x="68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34" y="43"/>
                  <a:pt x="56" y="24"/>
                  <a:pt x="77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79" y="53"/>
                  <a:pt x="79" y="53"/>
                  <a:pt x="79" y="53"/>
                </a:cubicBezTo>
                <a:cubicBezTo>
                  <a:pt x="79" y="94"/>
                  <a:pt x="79" y="94"/>
                  <a:pt x="79" y="94"/>
                </a:cubicBezTo>
                <a:cubicBezTo>
                  <a:pt x="87" y="96"/>
                  <a:pt x="95" y="98"/>
                  <a:pt x="101" y="103"/>
                </a:cubicBezTo>
                <a:cubicBezTo>
                  <a:pt x="144" y="103"/>
                  <a:pt x="144" y="103"/>
                  <a:pt x="144" y="103"/>
                </a:cubicBezTo>
                <a:cubicBezTo>
                  <a:pt x="144" y="53"/>
                  <a:pt x="144" y="53"/>
                  <a:pt x="144" y="53"/>
                </a:cubicBezTo>
                <a:cubicBezTo>
                  <a:pt x="95" y="53"/>
                  <a:pt x="95" y="53"/>
                  <a:pt x="95" y="53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64" y="24"/>
                  <a:pt x="164" y="24"/>
                  <a:pt x="164" y="24"/>
                </a:cubicBezTo>
                <a:cubicBezTo>
                  <a:pt x="196" y="24"/>
                  <a:pt x="210" y="35"/>
                  <a:pt x="232" y="53"/>
                </a:cubicBezTo>
                <a:cubicBezTo>
                  <a:pt x="155" y="53"/>
                  <a:pt x="155" y="53"/>
                  <a:pt x="155" y="5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258" y="103"/>
                  <a:pt x="258" y="103"/>
                  <a:pt x="258" y="103"/>
                </a:cubicBezTo>
                <a:cubicBezTo>
                  <a:pt x="266" y="97"/>
                  <a:pt x="276" y="94"/>
                  <a:pt x="286" y="94"/>
                </a:cubicBezTo>
                <a:cubicBezTo>
                  <a:pt x="297" y="94"/>
                  <a:pt x="307" y="97"/>
                  <a:pt x="315" y="103"/>
                </a:cubicBezTo>
                <a:cubicBezTo>
                  <a:pt x="352" y="103"/>
                  <a:pt x="352" y="103"/>
                  <a:pt x="352" y="103"/>
                </a:cubicBezTo>
                <a:lnTo>
                  <a:pt x="348" y="79"/>
                </a:lnTo>
                <a:close/>
                <a:moveTo>
                  <a:pt x="30" y="83"/>
                </a:moveTo>
                <a:cubicBezTo>
                  <a:pt x="29" y="85"/>
                  <a:pt x="21" y="94"/>
                  <a:pt x="21" y="94"/>
                </a:cubicBezTo>
                <a:cubicBezTo>
                  <a:pt x="13" y="94"/>
                  <a:pt x="13" y="94"/>
                  <a:pt x="13" y="94"/>
                </a:cubicBezTo>
                <a:cubicBezTo>
                  <a:pt x="13" y="74"/>
                  <a:pt x="13" y="74"/>
                  <a:pt x="13" y="74"/>
                </a:cubicBezTo>
                <a:cubicBezTo>
                  <a:pt x="27" y="74"/>
                  <a:pt x="27" y="74"/>
                  <a:pt x="27" y="74"/>
                </a:cubicBezTo>
                <a:cubicBezTo>
                  <a:pt x="31" y="74"/>
                  <a:pt x="34" y="78"/>
                  <a:pt x="30" y="83"/>
                </a:cubicBezTo>
                <a:close/>
                <a:moveTo>
                  <a:pt x="82" y="13"/>
                </a:moveTo>
                <a:cubicBezTo>
                  <a:pt x="82" y="12"/>
                  <a:pt x="82" y="12"/>
                  <a:pt x="82" y="12"/>
                </a:cubicBezTo>
                <a:cubicBezTo>
                  <a:pt x="83" y="10"/>
                  <a:pt x="84" y="8"/>
                  <a:pt x="90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167" y="8"/>
                  <a:pt x="169" y="11"/>
                  <a:pt x="169" y="13"/>
                </a:cubicBezTo>
                <a:cubicBezTo>
                  <a:pt x="170" y="13"/>
                  <a:pt x="170" y="13"/>
                  <a:pt x="170" y="13"/>
                </a:cubicBezTo>
                <a:cubicBezTo>
                  <a:pt x="170" y="13"/>
                  <a:pt x="170" y="13"/>
                  <a:pt x="170" y="13"/>
                </a:cubicBezTo>
                <a:cubicBezTo>
                  <a:pt x="151" y="13"/>
                  <a:pt x="110" y="13"/>
                  <a:pt x="82" y="13"/>
                </a:cubicBezTo>
                <a:close/>
                <a:moveTo>
                  <a:pt x="333" y="94"/>
                </a:moveTo>
                <a:cubicBezTo>
                  <a:pt x="326" y="94"/>
                  <a:pt x="323" y="93"/>
                  <a:pt x="319" y="87"/>
                </a:cubicBezTo>
                <a:cubicBezTo>
                  <a:pt x="316" y="80"/>
                  <a:pt x="316" y="80"/>
                  <a:pt x="316" y="80"/>
                </a:cubicBezTo>
                <a:cubicBezTo>
                  <a:pt x="314" y="76"/>
                  <a:pt x="317" y="74"/>
                  <a:pt x="319" y="74"/>
                </a:cubicBezTo>
                <a:cubicBezTo>
                  <a:pt x="320" y="74"/>
                  <a:pt x="332" y="74"/>
                  <a:pt x="338" y="74"/>
                </a:cubicBezTo>
                <a:cubicBezTo>
                  <a:pt x="339" y="76"/>
                  <a:pt x="340" y="78"/>
                  <a:pt x="341" y="81"/>
                </a:cubicBezTo>
                <a:cubicBezTo>
                  <a:pt x="343" y="94"/>
                  <a:pt x="343" y="94"/>
                  <a:pt x="343" y="94"/>
                </a:cubicBezTo>
                <a:lnTo>
                  <a:pt x="333" y="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25" name="矩形 1024">
            <a:extLst>
              <a:ext uri="{FF2B5EF4-FFF2-40B4-BE49-F238E27FC236}">
                <a16:creationId xmlns:a16="http://schemas.microsoft.com/office/drawing/2014/main" id="{2A91E3C8-54E1-4FBA-ABB9-5A909CCD2652}"/>
              </a:ext>
            </a:extLst>
          </p:cNvPr>
          <p:cNvSpPr/>
          <p:nvPr/>
        </p:nvSpPr>
        <p:spPr>
          <a:xfrm>
            <a:off x="4612263" y="2967335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本质特征</a:t>
            </a:r>
          </a:p>
        </p:txBody>
      </p:sp>
    </p:spTree>
    <p:extLst>
      <p:ext uri="{BB962C8B-B14F-4D97-AF65-F5344CB8AC3E}">
        <p14:creationId xmlns:p14="http://schemas.microsoft.com/office/powerpoint/2010/main" val="237282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回答正确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-0.34661 -0.0067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31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回答错误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-0.34661 -0.0067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31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2" grpId="2" animBg="1"/>
      <p:bldP spid="1024" grpId="0"/>
      <p:bldP spid="1024" grpId="1"/>
      <p:bldP spid="1024" grpId="2"/>
      <p:bldP spid="204" grpId="0" animBg="1"/>
      <p:bldP spid="204" grpId="1" animBg="1"/>
      <p:bldP spid="204" grpId="2" animBg="1"/>
      <p:bldP spid="10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932DFE1F-3FFE-4745-B0CD-B9A29FE50781}"/>
              </a:ext>
            </a:extLst>
          </p:cNvPr>
          <p:cNvGrpSpPr/>
          <p:nvPr/>
        </p:nvGrpSpPr>
        <p:grpSpPr>
          <a:xfrm>
            <a:off x="955273" y="547300"/>
            <a:ext cx="4274748" cy="1200329"/>
            <a:chOff x="955273" y="547300"/>
            <a:chExt cx="4274748" cy="120032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48F64A1-7DAB-4730-91D7-789424FDBF59}"/>
                </a:ext>
              </a:extLst>
            </p:cNvPr>
            <p:cNvGrpSpPr/>
            <p:nvPr/>
          </p:nvGrpSpPr>
          <p:grpSpPr>
            <a:xfrm>
              <a:off x="955273" y="547300"/>
              <a:ext cx="3746371" cy="1200329"/>
              <a:chOff x="4960114" y="2711766"/>
              <a:chExt cx="3746371" cy="1200329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94A3D9E-E786-4544-83B5-A0E5204F2FC6}"/>
                  </a:ext>
                </a:extLst>
              </p:cNvPr>
              <p:cNvSpPr/>
              <p:nvPr/>
            </p:nvSpPr>
            <p:spPr>
              <a:xfrm>
                <a:off x="4960114" y="2967335"/>
                <a:ext cx="227177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54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小测验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F3C9007-A6E5-41B6-958B-08B7F2E04963}"/>
                  </a:ext>
                </a:extLst>
              </p:cNvPr>
              <p:cNvSpPr/>
              <p:nvPr/>
            </p:nvSpPr>
            <p:spPr>
              <a:xfrm rot="20615022">
                <a:off x="7099955" y="2711766"/>
                <a:ext cx="160653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7200" b="0" i="1" u="sng" cap="none" spc="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radley Hand ITC" panose="03070402050302030203" pitchFamily="66" charset="0"/>
                  </a:rPr>
                  <a:t>100</a:t>
                </a:r>
                <a:endParaRPr lang="zh-CN" altLang="en-US" sz="7200" b="0" i="1" u="sng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endParaRP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3B4157B-D076-482A-AC2F-CE0E19CAD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8385" y="1193148"/>
              <a:ext cx="1221636" cy="42679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8D65923-7DDE-418C-BDA5-9F1D536B83AE}"/>
              </a:ext>
            </a:extLst>
          </p:cNvPr>
          <p:cNvGrpSpPr/>
          <p:nvPr/>
        </p:nvGrpSpPr>
        <p:grpSpPr>
          <a:xfrm>
            <a:off x="1990845" y="1940488"/>
            <a:ext cx="8009681" cy="3727048"/>
            <a:chOff x="1990845" y="1940488"/>
            <a:chExt cx="8009681" cy="372704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8B0B0F2-3765-4B66-9E48-35C13F9EE5E0}"/>
                </a:ext>
              </a:extLst>
            </p:cNvPr>
            <p:cNvSpPr/>
            <p:nvPr/>
          </p:nvSpPr>
          <p:spPr>
            <a:xfrm>
              <a:off x="1990845" y="1940488"/>
              <a:ext cx="8009681" cy="3727048"/>
            </a:xfrm>
            <a:prstGeom prst="roundRect">
              <a:avLst/>
            </a:prstGeom>
            <a:noFill/>
            <a:ln w="38100">
              <a:solidFill>
                <a:srgbClr val="B67E3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9830101-A040-488E-BBF6-A04FA2C13C5B}"/>
                </a:ext>
              </a:extLst>
            </p:cNvPr>
            <p:cNvSpPr txBox="1"/>
            <p:nvPr/>
          </p:nvSpPr>
          <p:spPr>
            <a:xfrm>
              <a:off x="2500132" y="2326511"/>
              <a:ext cx="6967959" cy="5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</a:rPr>
                <a:t>在问答系统中，以下哪项不属于语义分析的过程</a:t>
              </a:r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</a:rPr>
                <a:t>(  )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D9D8673-9057-4B34-AE10-D9C7E3FB7029}"/>
                </a:ext>
              </a:extLst>
            </p:cNvPr>
            <p:cNvSpPr txBox="1"/>
            <p:nvPr/>
          </p:nvSpPr>
          <p:spPr>
            <a:xfrm>
              <a:off x="2500132" y="3165323"/>
              <a:ext cx="6724891" cy="227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A.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实体链接</a:t>
              </a:r>
              <a:endPara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B.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句子匹配</a:t>
              </a:r>
              <a:endPara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C.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关系识别</a:t>
              </a:r>
              <a:endPara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D.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形成逻辑表达式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B3C594-273D-4601-A8D7-C3B3104893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989" y="262212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KSO_Shape">
            <a:extLst>
              <a:ext uri="{FF2B5EF4-FFF2-40B4-BE49-F238E27FC236}">
                <a16:creationId xmlns:a16="http://schemas.microsoft.com/office/drawing/2014/main" id="{5C73B27A-040A-46F7-A1BC-2CC56848E58A}"/>
              </a:ext>
            </a:extLst>
          </p:cNvPr>
          <p:cNvSpPr>
            <a:spLocks/>
          </p:cNvSpPr>
          <p:nvPr/>
        </p:nvSpPr>
        <p:spPr bwMode="auto">
          <a:xfrm>
            <a:off x="2088873" y="2978512"/>
            <a:ext cx="1905000" cy="16510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62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回答正确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840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7C2EE63-3872-4107-A5AD-C1944A17C825}"/>
              </a:ext>
            </a:extLst>
          </p:cNvPr>
          <p:cNvSpPr/>
          <p:nvPr/>
        </p:nvSpPr>
        <p:spPr>
          <a:xfrm>
            <a:off x="2723412" y="2195512"/>
            <a:ext cx="481746" cy="18440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问答系统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9F0B43-C448-4C3E-8EE4-B531ABE9AE69}"/>
              </a:ext>
            </a:extLst>
          </p:cNvPr>
          <p:cNvSpPr/>
          <p:nvPr/>
        </p:nvSpPr>
        <p:spPr>
          <a:xfrm>
            <a:off x="4372089" y="824660"/>
            <a:ext cx="533671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对自然语言表达的问题</a:t>
            </a:r>
            <a:endParaRPr lang="en-US" altLang="zh-CN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由问答系统给出一个精准的答案</a:t>
            </a:r>
            <a:endParaRPr lang="zh-CN" alt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88C8399-A882-40F8-96BE-37A093D5817C}"/>
              </a:ext>
            </a:extLst>
          </p:cNvPr>
          <p:cNvGrpSpPr/>
          <p:nvPr/>
        </p:nvGrpSpPr>
        <p:grpSpPr>
          <a:xfrm>
            <a:off x="4735974" y="1547772"/>
            <a:ext cx="4359521" cy="754922"/>
            <a:chOff x="4451494" y="2462172"/>
            <a:chExt cx="4359521" cy="754922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F85C4536-13F6-422F-A4DF-2BC45897A4BD}"/>
                </a:ext>
              </a:extLst>
            </p:cNvPr>
            <p:cNvSpPr/>
            <p:nvPr/>
          </p:nvSpPr>
          <p:spPr>
            <a:xfrm>
              <a:off x="4451494" y="2462172"/>
              <a:ext cx="711472" cy="5598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DDA75DF9-7599-4C6B-8234-93684BF2106C}"/>
                </a:ext>
              </a:extLst>
            </p:cNvPr>
            <p:cNvSpPr/>
            <p:nvPr/>
          </p:nvSpPr>
          <p:spPr>
            <a:xfrm>
              <a:off x="5448695" y="2628127"/>
              <a:ext cx="3362320" cy="5889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dirty="0">
                  <a:cs typeface="+mn-ea"/>
                  <a:sym typeface="+mn-lt"/>
                </a:rPr>
                <a:t>实体链接</a:t>
              </a:r>
            </a:p>
          </p:txBody>
        </p:sp>
        <p:sp>
          <p:nvSpPr>
            <p:cNvPr id="10" name="Freeform: Shape 6">
              <a:extLst>
                <a:ext uri="{FF2B5EF4-FFF2-40B4-BE49-F238E27FC236}">
                  <a16:creationId xmlns:a16="http://schemas.microsoft.com/office/drawing/2014/main" id="{CBD10CF4-377F-46E9-9F3A-022974026693}"/>
                </a:ext>
              </a:extLst>
            </p:cNvPr>
            <p:cNvSpPr/>
            <p:nvPr/>
          </p:nvSpPr>
          <p:spPr>
            <a:xfrm>
              <a:off x="5151093" y="2463003"/>
              <a:ext cx="305338" cy="754091"/>
            </a:xfrm>
            <a:custGeom>
              <a:avLst/>
              <a:gdLst>
                <a:gd name="connsiteX0" fmla="*/ 0 w 515816"/>
                <a:gd name="connsiteY0" fmla="*/ 0 h 1430216"/>
                <a:gd name="connsiteX1" fmla="*/ 35169 w 515816"/>
                <a:gd name="connsiteY1" fmla="*/ 1055077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15816"/>
                <a:gd name="connsiteY0" fmla="*/ 0 h 1430216"/>
                <a:gd name="connsiteX1" fmla="*/ 20976 w 515816"/>
                <a:gd name="connsiteY1" fmla="*/ 1051022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9 w 501623"/>
                <a:gd name="connsiteY3" fmla="*/ 314937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3816 w 501623"/>
                <a:gd name="connsiteY3" fmla="*/ 308855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8 w 501623"/>
                <a:gd name="connsiteY3" fmla="*/ 314938 h 1440353"/>
                <a:gd name="connsiteX4" fmla="*/ 0 w 501623"/>
                <a:gd name="connsiteY4" fmla="*/ 0 h 1440353"/>
                <a:gd name="connsiteX0" fmla="*/ 0 w 497568"/>
                <a:gd name="connsiteY0" fmla="*/ 0 h 1444408"/>
                <a:gd name="connsiteX1" fmla="*/ 6783 w 497568"/>
                <a:gd name="connsiteY1" fmla="*/ 1061159 h 1444408"/>
                <a:gd name="connsiteX2" fmla="*/ 497568 w 497568"/>
                <a:gd name="connsiteY2" fmla="*/ 1444408 h 1444408"/>
                <a:gd name="connsiteX3" fmla="*/ 489898 w 497568"/>
                <a:gd name="connsiteY3" fmla="*/ 314938 h 1444408"/>
                <a:gd name="connsiteX4" fmla="*/ 0 w 497568"/>
                <a:gd name="connsiteY4" fmla="*/ 0 h 1444408"/>
                <a:gd name="connsiteX0" fmla="*/ 0 w 490588"/>
                <a:gd name="connsiteY0" fmla="*/ 0 h 1444408"/>
                <a:gd name="connsiteX1" fmla="*/ 6783 w 490588"/>
                <a:gd name="connsiteY1" fmla="*/ 1061159 h 1444408"/>
                <a:gd name="connsiteX2" fmla="*/ 489458 w 490588"/>
                <a:gd name="connsiteY2" fmla="*/ 1444408 h 1444408"/>
                <a:gd name="connsiteX3" fmla="*/ 489898 w 490588"/>
                <a:gd name="connsiteY3" fmla="*/ 314938 h 1444408"/>
                <a:gd name="connsiteX4" fmla="*/ 0 w 490588"/>
                <a:gd name="connsiteY4" fmla="*/ 0 h 1444408"/>
                <a:gd name="connsiteX0" fmla="*/ 0 w 490218"/>
                <a:gd name="connsiteY0" fmla="*/ 0 h 1446436"/>
                <a:gd name="connsiteX1" fmla="*/ 6783 w 490218"/>
                <a:gd name="connsiteY1" fmla="*/ 1061159 h 1446436"/>
                <a:gd name="connsiteX2" fmla="*/ 481348 w 490218"/>
                <a:gd name="connsiteY2" fmla="*/ 1446436 h 1446436"/>
                <a:gd name="connsiteX3" fmla="*/ 489898 w 490218"/>
                <a:gd name="connsiteY3" fmla="*/ 314938 h 1446436"/>
                <a:gd name="connsiteX4" fmla="*/ 0 w 49021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4938 h 1446436"/>
                <a:gd name="connsiteX4" fmla="*/ 0 w 490588"/>
                <a:gd name="connsiteY4" fmla="*/ 0 h 1446436"/>
                <a:gd name="connsiteX0" fmla="*/ 0 w 492459"/>
                <a:gd name="connsiteY0" fmla="*/ 0 h 1446436"/>
                <a:gd name="connsiteX1" fmla="*/ 6783 w 492459"/>
                <a:gd name="connsiteY1" fmla="*/ 1061159 h 1446436"/>
                <a:gd name="connsiteX2" fmla="*/ 489458 w 492459"/>
                <a:gd name="connsiteY2" fmla="*/ 1446436 h 1446436"/>
                <a:gd name="connsiteX3" fmla="*/ 491925 w 492459"/>
                <a:gd name="connsiteY3" fmla="*/ 308856 h 1446436"/>
                <a:gd name="connsiteX4" fmla="*/ 0 w 492459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02774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89458"/>
                <a:gd name="connsiteY0" fmla="*/ 0 h 1446436"/>
                <a:gd name="connsiteX1" fmla="*/ 6783 w 489458"/>
                <a:gd name="connsiteY1" fmla="*/ 1061159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46436"/>
                <a:gd name="connsiteX1" fmla="*/ 2728 w 489458"/>
                <a:gd name="connsiteY1" fmla="*/ 1057104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38340"/>
                <a:gd name="connsiteX1" fmla="*/ 2728 w 489458"/>
                <a:gd name="connsiteY1" fmla="*/ 1057104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89458"/>
                <a:gd name="connsiteY0" fmla="*/ 0 h 1438340"/>
                <a:gd name="connsiteX1" fmla="*/ 4756 w 489458"/>
                <a:gd name="connsiteY1" fmla="*/ 1065200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91485"/>
                <a:gd name="connsiteY0" fmla="*/ 0 h 1438340"/>
                <a:gd name="connsiteX1" fmla="*/ 4756 w 491485"/>
                <a:gd name="connsiteY1" fmla="*/ 1065200 h 1438340"/>
                <a:gd name="connsiteX2" fmla="*/ 491485 w 491485"/>
                <a:gd name="connsiteY2" fmla="*/ 1438340 h 1438340"/>
                <a:gd name="connsiteX3" fmla="*/ 487870 w 491485"/>
                <a:gd name="connsiteY3" fmla="*/ 312911 h 1438340"/>
                <a:gd name="connsiteX4" fmla="*/ 0 w 491485"/>
                <a:gd name="connsiteY4" fmla="*/ 0 h 1438340"/>
                <a:gd name="connsiteX0" fmla="*/ 0 w 488560"/>
                <a:gd name="connsiteY0" fmla="*/ 0 h 1438340"/>
                <a:gd name="connsiteX1" fmla="*/ 4756 w 488560"/>
                <a:gd name="connsiteY1" fmla="*/ 1065200 h 1438340"/>
                <a:gd name="connsiteX2" fmla="*/ 487430 w 488560"/>
                <a:gd name="connsiteY2" fmla="*/ 1438340 h 1438340"/>
                <a:gd name="connsiteX3" fmla="*/ 487870 w 488560"/>
                <a:gd name="connsiteY3" fmla="*/ 312911 h 1438340"/>
                <a:gd name="connsiteX4" fmla="*/ 0 w 488560"/>
                <a:gd name="connsiteY4" fmla="*/ 0 h 1438340"/>
                <a:gd name="connsiteX0" fmla="*/ 0 w 488404"/>
                <a:gd name="connsiteY0" fmla="*/ 0 h 1444413"/>
                <a:gd name="connsiteX1" fmla="*/ 4756 w 488404"/>
                <a:gd name="connsiteY1" fmla="*/ 1065200 h 1444413"/>
                <a:gd name="connsiteX2" fmla="*/ 485402 w 488404"/>
                <a:gd name="connsiteY2" fmla="*/ 1444413 h 1444413"/>
                <a:gd name="connsiteX3" fmla="*/ 487870 w 488404"/>
                <a:gd name="connsiteY3" fmla="*/ 312911 h 1444413"/>
                <a:gd name="connsiteX4" fmla="*/ 0 w 488404"/>
                <a:gd name="connsiteY4" fmla="*/ 0 h 1444413"/>
                <a:gd name="connsiteX0" fmla="*/ 0 w 489457"/>
                <a:gd name="connsiteY0" fmla="*/ 0 h 1444413"/>
                <a:gd name="connsiteX1" fmla="*/ 4756 w 489457"/>
                <a:gd name="connsiteY1" fmla="*/ 1065200 h 1444413"/>
                <a:gd name="connsiteX2" fmla="*/ 489457 w 489457"/>
                <a:gd name="connsiteY2" fmla="*/ 1444413 h 1444413"/>
                <a:gd name="connsiteX3" fmla="*/ 487870 w 489457"/>
                <a:gd name="connsiteY3" fmla="*/ 312911 h 1444413"/>
                <a:gd name="connsiteX4" fmla="*/ 0 w 489457"/>
                <a:gd name="connsiteY4" fmla="*/ 0 h 1444413"/>
                <a:gd name="connsiteX0" fmla="*/ 0 w 488560"/>
                <a:gd name="connsiteY0" fmla="*/ 0 h 1438341"/>
                <a:gd name="connsiteX1" fmla="*/ 4756 w 488560"/>
                <a:gd name="connsiteY1" fmla="*/ 1065200 h 1438341"/>
                <a:gd name="connsiteX2" fmla="*/ 487430 w 488560"/>
                <a:gd name="connsiteY2" fmla="*/ 1438341 h 1438341"/>
                <a:gd name="connsiteX3" fmla="*/ 487870 w 488560"/>
                <a:gd name="connsiteY3" fmla="*/ 312911 h 1438341"/>
                <a:gd name="connsiteX4" fmla="*/ 0 w 488560"/>
                <a:gd name="connsiteY4" fmla="*/ 0 h 1438341"/>
                <a:gd name="connsiteX0" fmla="*/ 0 w 490432"/>
                <a:gd name="connsiteY0" fmla="*/ 0 h 1438341"/>
                <a:gd name="connsiteX1" fmla="*/ 4756 w 490432"/>
                <a:gd name="connsiteY1" fmla="*/ 1065200 h 1438341"/>
                <a:gd name="connsiteX2" fmla="*/ 487430 w 490432"/>
                <a:gd name="connsiteY2" fmla="*/ 1438341 h 1438341"/>
                <a:gd name="connsiteX3" fmla="*/ 489898 w 490432"/>
                <a:gd name="connsiteY3" fmla="*/ 323032 h 1438341"/>
                <a:gd name="connsiteX4" fmla="*/ 0 w 490432"/>
                <a:gd name="connsiteY4" fmla="*/ 0 h 1438341"/>
                <a:gd name="connsiteX0" fmla="*/ 0 w 488561"/>
                <a:gd name="connsiteY0" fmla="*/ 0 h 1438341"/>
                <a:gd name="connsiteX1" fmla="*/ 4756 w 488561"/>
                <a:gd name="connsiteY1" fmla="*/ 1065200 h 1438341"/>
                <a:gd name="connsiteX2" fmla="*/ 487430 w 488561"/>
                <a:gd name="connsiteY2" fmla="*/ 1438341 h 1438341"/>
                <a:gd name="connsiteX3" fmla="*/ 487871 w 488561"/>
                <a:gd name="connsiteY3" fmla="*/ 316959 h 1438341"/>
                <a:gd name="connsiteX4" fmla="*/ 0 w 488561"/>
                <a:gd name="connsiteY4" fmla="*/ 0 h 1438341"/>
                <a:gd name="connsiteX0" fmla="*/ 0 w 489457"/>
                <a:gd name="connsiteY0" fmla="*/ 0 h 1438341"/>
                <a:gd name="connsiteX1" fmla="*/ 4756 w 489457"/>
                <a:gd name="connsiteY1" fmla="*/ 1065200 h 1438341"/>
                <a:gd name="connsiteX2" fmla="*/ 489457 w 489457"/>
                <a:gd name="connsiteY2" fmla="*/ 1438341 h 1438341"/>
                <a:gd name="connsiteX3" fmla="*/ 487871 w 489457"/>
                <a:gd name="connsiteY3" fmla="*/ 316959 h 1438341"/>
                <a:gd name="connsiteX4" fmla="*/ 0 w 489457"/>
                <a:gd name="connsiteY4" fmla="*/ 0 h 14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57" h="1438341">
                  <a:moveTo>
                    <a:pt x="0" y="0"/>
                  </a:moveTo>
                  <a:cubicBezTo>
                    <a:pt x="909" y="352368"/>
                    <a:pt x="3847" y="712832"/>
                    <a:pt x="4756" y="1065200"/>
                  </a:cubicBezTo>
                  <a:lnTo>
                    <a:pt x="489457" y="1438341"/>
                  </a:lnTo>
                  <a:cubicBezTo>
                    <a:pt x="486900" y="1061851"/>
                    <a:pt x="490428" y="693449"/>
                    <a:pt x="487871" y="3169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Freeform: Shape 20">
              <a:extLst>
                <a:ext uri="{FF2B5EF4-FFF2-40B4-BE49-F238E27FC236}">
                  <a16:creationId xmlns:a16="http://schemas.microsoft.com/office/drawing/2014/main" id="{80F0E889-89F3-44DC-B723-9CEDE3B23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0733" y="2657059"/>
              <a:ext cx="324534" cy="243402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F43CE2F-1F64-4D2A-BB10-50DFBEB28F8E}"/>
              </a:ext>
            </a:extLst>
          </p:cNvPr>
          <p:cNvGrpSpPr/>
          <p:nvPr/>
        </p:nvGrpSpPr>
        <p:grpSpPr>
          <a:xfrm>
            <a:off x="5224091" y="2808801"/>
            <a:ext cx="4368114" cy="754921"/>
            <a:chOff x="4939611" y="3723201"/>
            <a:chExt cx="4368114" cy="754921"/>
          </a:xfrm>
        </p:grpSpPr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52A02AC4-D6B0-40CC-AA40-637D86964DDD}"/>
                </a:ext>
              </a:extLst>
            </p:cNvPr>
            <p:cNvSpPr/>
            <p:nvPr/>
          </p:nvSpPr>
          <p:spPr>
            <a:xfrm>
              <a:off x="4939611" y="3723201"/>
              <a:ext cx="711472" cy="559813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81D3D2AD-3371-4A29-A87B-0E7FFCABDAC3}"/>
                </a:ext>
              </a:extLst>
            </p:cNvPr>
            <p:cNvSpPr/>
            <p:nvPr/>
          </p:nvSpPr>
          <p:spPr>
            <a:xfrm>
              <a:off x="5945406" y="3889155"/>
              <a:ext cx="3362319" cy="5889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dirty="0">
                  <a:cs typeface="+mn-ea"/>
                  <a:sym typeface="+mn-lt"/>
                </a:rPr>
                <a:t>关系识别</a:t>
              </a:r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9348D45F-C99E-4430-B2B1-27A719DE8266}"/>
                </a:ext>
              </a:extLst>
            </p:cNvPr>
            <p:cNvSpPr/>
            <p:nvPr/>
          </p:nvSpPr>
          <p:spPr>
            <a:xfrm>
              <a:off x="5640067" y="3724031"/>
              <a:ext cx="305338" cy="754091"/>
            </a:xfrm>
            <a:custGeom>
              <a:avLst/>
              <a:gdLst>
                <a:gd name="connsiteX0" fmla="*/ 0 w 515816"/>
                <a:gd name="connsiteY0" fmla="*/ 0 h 1430216"/>
                <a:gd name="connsiteX1" fmla="*/ 35169 w 515816"/>
                <a:gd name="connsiteY1" fmla="*/ 1055077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15816"/>
                <a:gd name="connsiteY0" fmla="*/ 0 h 1430216"/>
                <a:gd name="connsiteX1" fmla="*/ 20976 w 515816"/>
                <a:gd name="connsiteY1" fmla="*/ 1051022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9 w 501623"/>
                <a:gd name="connsiteY3" fmla="*/ 314937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3816 w 501623"/>
                <a:gd name="connsiteY3" fmla="*/ 308855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8 w 501623"/>
                <a:gd name="connsiteY3" fmla="*/ 314938 h 1440353"/>
                <a:gd name="connsiteX4" fmla="*/ 0 w 501623"/>
                <a:gd name="connsiteY4" fmla="*/ 0 h 1440353"/>
                <a:gd name="connsiteX0" fmla="*/ 0 w 497568"/>
                <a:gd name="connsiteY0" fmla="*/ 0 h 1444408"/>
                <a:gd name="connsiteX1" fmla="*/ 6783 w 497568"/>
                <a:gd name="connsiteY1" fmla="*/ 1061159 h 1444408"/>
                <a:gd name="connsiteX2" fmla="*/ 497568 w 497568"/>
                <a:gd name="connsiteY2" fmla="*/ 1444408 h 1444408"/>
                <a:gd name="connsiteX3" fmla="*/ 489898 w 497568"/>
                <a:gd name="connsiteY3" fmla="*/ 314938 h 1444408"/>
                <a:gd name="connsiteX4" fmla="*/ 0 w 497568"/>
                <a:gd name="connsiteY4" fmla="*/ 0 h 1444408"/>
                <a:gd name="connsiteX0" fmla="*/ 0 w 490588"/>
                <a:gd name="connsiteY0" fmla="*/ 0 h 1444408"/>
                <a:gd name="connsiteX1" fmla="*/ 6783 w 490588"/>
                <a:gd name="connsiteY1" fmla="*/ 1061159 h 1444408"/>
                <a:gd name="connsiteX2" fmla="*/ 489458 w 490588"/>
                <a:gd name="connsiteY2" fmla="*/ 1444408 h 1444408"/>
                <a:gd name="connsiteX3" fmla="*/ 489898 w 490588"/>
                <a:gd name="connsiteY3" fmla="*/ 314938 h 1444408"/>
                <a:gd name="connsiteX4" fmla="*/ 0 w 490588"/>
                <a:gd name="connsiteY4" fmla="*/ 0 h 1444408"/>
                <a:gd name="connsiteX0" fmla="*/ 0 w 490218"/>
                <a:gd name="connsiteY0" fmla="*/ 0 h 1446436"/>
                <a:gd name="connsiteX1" fmla="*/ 6783 w 490218"/>
                <a:gd name="connsiteY1" fmla="*/ 1061159 h 1446436"/>
                <a:gd name="connsiteX2" fmla="*/ 481348 w 490218"/>
                <a:gd name="connsiteY2" fmla="*/ 1446436 h 1446436"/>
                <a:gd name="connsiteX3" fmla="*/ 489898 w 490218"/>
                <a:gd name="connsiteY3" fmla="*/ 314938 h 1446436"/>
                <a:gd name="connsiteX4" fmla="*/ 0 w 49021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4938 h 1446436"/>
                <a:gd name="connsiteX4" fmla="*/ 0 w 490588"/>
                <a:gd name="connsiteY4" fmla="*/ 0 h 1446436"/>
                <a:gd name="connsiteX0" fmla="*/ 0 w 492459"/>
                <a:gd name="connsiteY0" fmla="*/ 0 h 1446436"/>
                <a:gd name="connsiteX1" fmla="*/ 6783 w 492459"/>
                <a:gd name="connsiteY1" fmla="*/ 1061159 h 1446436"/>
                <a:gd name="connsiteX2" fmla="*/ 489458 w 492459"/>
                <a:gd name="connsiteY2" fmla="*/ 1446436 h 1446436"/>
                <a:gd name="connsiteX3" fmla="*/ 491925 w 492459"/>
                <a:gd name="connsiteY3" fmla="*/ 308856 h 1446436"/>
                <a:gd name="connsiteX4" fmla="*/ 0 w 492459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02774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89458"/>
                <a:gd name="connsiteY0" fmla="*/ 0 h 1446436"/>
                <a:gd name="connsiteX1" fmla="*/ 6783 w 489458"/>
                <a:gd name="connsiteY1" fmla="*/ 1061159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46436"/>
                <a:gd name="connsiteX1" fmla="*/ 2728 w 489458"/>
                <a:gd name="connsiteY1" fmla="*/ 1057104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38340"/>
                <a:gd name="connsiteX1" fmla="*/ 2728 w 489458"/>
                <a:gd name="connsiteY1" fmla="*/ 1057104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89458"/>
                <a:gd name="connsiteY0" fmla="*/ 0 h 1438340"/>
                <a:gd name="connsiteX1" fmla="*/ 4756 w 489458"/>
                <a:gd name="connsiteY1" fmla="*/ 1065200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91485"/>
                <a:gd name="connsiteY0" fmla="*/ 0 h 1438340"/>
                <a:gd name="connsiteX1" fmla="*/ 4756 w 491485"/>
                <a:gd name="connsiteY1" fmla="*/ 1065200 h 1438340"/>
                <a:gd name="connsiteX2" fmla="*/ 491485 w 491485"/>
                <a:gd name="connsiteY2" fmla="*/ 1438340 h 1438340"/>
                <a:gd name="connsiteX3" fmla="*/ 487870 w 491485"/>
                <a:gd name="connsiteY3" fmla="*/ 312911 h 1438340"/>
                <a:gd name="connsiteX4" fmla="*/ 0 w 491485"/>
                <a:gd name="connsiteY4" fmla="*/ 0 h 1438340"/>
                <a:gd name="connsiteX0" fmla="*/ 0 w 488560"/>
                <a:gd name="connsiteY0" fmla="*/ 0 h 1438340"/>
                <a:gd name="connsiteX1" fmla="*/ 4756 w 488560"/>
                <a:gd name="connsiteY1" fmla="*/ 1065200 h 1438340"/>
                <a:gd name="connsiteX2" fmla="*/ 487430 w 488560"/>
                <a:gd name="connsiteY2" fmla="*/ 1438340 h 1438340"/>
                <a:gd name="connsiteX3" fmla="*/ 487870 w 488560"/>
                <a:gd name="connsiteY3" fmla="*/ 312911 h 1438340"/>
                <a:gd name="connsiteX4" fmla="*/ 0 w 488560"/>
                <a:gd name="connsiteY4" fmla="*/ 0 h 1438340"/>
                <a:gd name="connsiteX0" fmla="*/ 0 w 488404"/>
                <a:gd name="connsiteY0" fmla="*/ 0 h 1444413"/>
                <a:gd name="connsiteX1" fmla="*/ 4756 w 488404"/>
                <a:gd name="connsiteY1" fmla="*/ 1065200 h 1444413"/>
                <a:gd name="connsiteX2" fmla="*/ 485402 w 488404"/>
                <a:gd name="connsiteY2" fmla="*/ 1444413 h 1444413"/>
                <a:gd name="connsiteX3" fmla="*/ 487870 w 488404"/>
                <a:gd name="connsiteY3" fmla="*/ 312911 h 1444413"/>
                <a:gd name="connsiteX4" fmla="*/ 0 w 488404"/>
                <a:gd name="connsiteY4" fmla="*/ 0 h 1444413"/>
                <a:gd name="connsiteX0" fmla="*/ 0 w 489457"/>
                <a:gd name="connsiteY0" fmla="*/ 0 h 1444413"/>
                <a:gd name="connsiteX1" fmla="*/ 4756 w 489457"/>
                <a:gd name="connsiteY1" fmla="*/ 1065200 h 1444413"/>
                <a:gd name="connsiteX2" fmla="*/ 489457 w 489457"/>
                <a:gd name="connsiteY2" fmla="*/ 1444413 h 1444413"/>
                <a:gd name="connsiteX3" fmla="*/ 487870 w 489457"/>
                <a:gd name="connsiteY3" fmla="*/ 312911 h 1444413"/>
                <a:gd name="connsiteX4" fmla="*/ 0 w 489457"/>
                <a:gd name="connsiteY4" fmla="*/ 0 h 1444413"/>
                <a:gd name="connsiteX0" fmla="*/ 0 w 488560"/>
                <a:gd name="connsiteY0" fmla="*/ 0 h 1438341"/>
                <a:gd name="connsiteX1" fmla="*/ 4756 w 488560"/>
                <a:gd name="connsiteY1" fmla="*/ 1065200 h 1438341"/>
                <a:gd name="connsiteX2" fmla="*/ 487430 w 488560"/>
                <a:gd name="connsiteY2" fmla="*/ 1438341 h 1438341"/>
                <a:gd name="connsiteX3" fmla="*/ 487870 w 488560"/>
                <a:gd name="connsiteY3" fmla="*/ 312911 h 1438341"/>
                <a:gd name="connsiteX4" fmla="*/ 0 w 488560"/>
                <a:gd name="connsiteY4" fmla="*/ 0 h 1438341"/>
                <a:gd name="connsiteX0" fmla="*/ 0 w 490432"/>
                <a:gd name="connsiteY0" fmla="*/ 0 h 1438341"/>
                <a:gd name="connsiteX1" fmla="*/ 4756 w 490432"/>
                <a:gd name="connsiteY1" fmla="*/ 1065200 h 1438341"/>
                <a:gd name="connsiteX2" fmla="*/ 487430 w 490432"/>
                <a:gd name="connsiteY2" fmla="*/ 1438341 h 1438341"/>
                <a:gd name="connsiteX3" fmla="*/ 489898 w 490432"/>
                <a:gd name="connsiteY3" fmla="*/ 323032 h 1438341"/>
                <a:gd name="connsiteX4" fmla="*/ 0 w 490432"/>
                <a:gd name="connsiteY4" fmla="*/ 0 h 1438341"/>
                <a:gd name="connsiteX0" fmla="*/ 0 w 488561"/>
                <a:gd name="connsiteY0" fmla="*/ 0 h 1438341"/>
                <a:gd name="connsiteX1" fmla="*/ 4756 w 488561"/>
                <a:gd name="connsiteY1" fmla="*/ 1065200 h 1438341"/>
                <a:gd name="connsiteX2" fmla="*/ 487430 w 488561"/>
                <a:gd name="connsiteY2" fmla="*/ 1438341 h 1438341"/>
                <a:gd name="connsiteX3" fmla="*/ 487871 w 488561"/>
                <a:gd name="connsiteY3" fmla="*/ 316959 h 1438341"/>
                <a:gd name="connsiteX4" fmla="*/ 0 w 488561"/>
                <a:gd name="connsiteY4" fmla="*/ 0 h 1438341"/>
                <a:gd name="connsiteX0" fmla="*/ 0 w 489457"/>
                <a:gd name="connsiteY0" fmla="*/ 0 h 1438341"/>
                <a:gd name="connsiteX1" fmla="*/ 4756 w 489457"/>
                <a:gd name="connsiteY1" fmla="*/ 1065200 h 1438341"/>
                <a:gd name="connsiteX2" fmla="*/ 489457 w 489457"/>
                <a:gd name="connsiteY2" fmla="*/ 1438341 h 1438341"/>
                <a:gd name="connsiteX3" fmla="*/ 487871 w 489457"/>
                <a:gd name="connsiteY3" fmla="*/ 316959 h 1438341"/>
                <a:gd name="connsiteX4" fmla="*/ 0 w 489457"/>
                <a:gd name="connsiteY4" fmla="*/ 0 h 14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57" h="1438341">
                  <a:moveTo>
                    <a:pt x="0" y="0"/>
                  </a:moveTo>
                  <a:cubicBezTo>
                    <a:pt x="909" y="352368"/>
                    <a:pt x="3847" y="712832"/>
                    <a:pt x="4756" y="1065200"/>
                  </a:cubicBezTo>
                  <a:lnTo>
                    <a:pt x="489457" y="1438341"/>
                  </a:lnTo>
                  <a:cubicBezTo>
                    <a:pt x="486900" y="1061851"/>
                    <a:pt x="490428" y="693449"/>
                    <a:pt x="487871" y="3169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31">
              <a:extLst>
                <a:ext uri="{FF2B5EF4-FFF2-40B4-BE49-F238E27FC236}">
                  <a16:creationId xmlns:a16="http://schemas.microsoft.com/office/drawing/2014/main" id="{E4968E6E-5A7B-49EA-BB13-68C8E93E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340" y="3866541"/>
              <a:ext cx="290455" cy="292430"/>
            </a:xfrm>
            <a:custGeom>
              <a:avLst/>
              <a:gdLst/>
              <a:ahLst/>
              <a:cxnLst>
                <a:cxn ang="0">
                  <a:pos x="68" y="34"/>
                </a:cxn>
                <a:cxn ang="0">
                  <a:pos x="34" y="68"/>
                </a:cxn>
                <a:cxn ang="0">
                  <a:pos x="0" y="34"/>
                </a:cxn>
                <a:cxn ang="0">
                  <a:pos x="34" y="0"/>
                </a:cxn>
                <a:cxn ang="0">
                  <a:pos x="68" y="34"/>
                </a:cxn>
                <a:cxn ang="0">
                  <a:pos x="15" y="40"/>
                </a:cxn>
                <a:cxn ang="0">
                  <a:pos x="14" y="34"/>
                </a:cxn>
                <a:cxn ang="0">
                  <a:pos x="15" y="27"/>
                </a:cxn>
                <a:cxn ang="0">
                  <a:pos x="8" y="20"/>
                </a:cxn>
                <a:cxn ang="0">
                  <a:pos x="5" y="34"/>
                </a:cxn>
                <a:cxn ang="0">
                  <a:pos x="8" y="47"/>
                </a:cxn>
                <a:cxn ang="0">
                  <a:pos x="15" y="40"/>
                </a:cxn>
                <a:cxn ang="0">
                  <a:pos x="48" y="34"/>
                </a:cxn>
                <a:cxn ang="0">
                  <a:pos x="34" y="19"/>
                </a:cxn>
                <a:cxn ang="0">
                  <a:pos x="19" y="34"/>
                </a:cxn>
                <a:cxn ang="0">
                  <a:pos x="34" y="48"/>
                </a:cxn>
                <a:cxn ang="0">
                  <a:pos x="48" y="34"/>
                </a:cxn>
                <a:cxn ang="0">
                  <a:pos x="20" y="8"/>
                </a:cxn>
                <a:cxn ang="0">
                  <a:pos x="27" y="15"/>
                </a:cxn>
                <a:cxn ang="0">
                  <a:pos x="34" y="14"/>
                </a:cxn>
                <a:cxn ang="0">
                  <a:pos x="40" y="15"/>
                </a:cxn>
                <a:cxn ang="0">
                  <a:pos x="47" y="8"/>
                </a:cxn>
                <a:cxn ang="0">
                  <a:pos x="34" y="5"/>
                </a:cxn>
                <a:cxn ang="0">
                  <a:pos x="20" y="8"/>
                </a:cxn>
                <a:cxn ang="0">
                  <a:pos x="47" y="59"/>
                </a:cxn>
                <a:cxn ang="0">
                  <a:pos x="40" y="52"/>
                </a:cxn>
                <a:cxn ang="0">
                  <a:pos x="34" y="53"/>
                </a:cxn>
                <a:cxn ang="0">
                  <a:pos x="27" y="52"/>
                </a:cxn>
                <a:cxn ang="0">
                  <a:pos x="20" y="59"/>
                </a:cxn>
                <a:cxn ang="0">
                  <a:pos x="34" y="63"/>
                </a:cxn>
                <a:cxn ang="0">
                  <a:pos x="47" y="59"/>
                </a:cxn>
                <a:cxn ang="0">
                  <a:pos x="60" y="47"/>
                </a:cxn>
                <a:cxn ang="0">
                  <a:pos x="63" y="34"/>
                </a:cxn>
                <a:cxn ang="0">
                  <a:pos x="60" y="20"/>
                </a:cxn>
                <a:cxn ang="0">
                  <a:pos x="52" y="27"/>
                </a:cxn>
                <a:cxn ang="0">
                  <a:pos x="53" y="34"/>
                </a:cxn>
                <a:cxn ang="0">
                  <a:pos x="52" y="40"/>
                </a:cxn>
                <a:cxn ang="0">
                  <a:pos x="60" y="47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3DF968B-27EA-4E16-B0CD-F17F8ADD491A}"/>
              </a:ext>
            </a:extLst>
          </p:cNvPr>
          <p:cNvGrpSpPr/>
          <p:nvPr/>
        </p:nvGrpSpPr>
        <p:grpSpPr>
          <a:xfrm>
            <a:off x="4735973" y="3947273"/>
            <a:ext cx="4367254" cy="754922"/>
            <a:chOff x="4451493" y="4861673"/>
            <a:chExt cx="4367254" cy="75492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A7A01A-CA45-442D-BB81-28CA890A9F1A}"/>
                </a:ext>
              </a:extLst>
            </p:cNvPr>
            <p:cNvSpPr/>
            <p:nvPr/>
          </p:nvSpPr>
          <p:spPr>
            <a:xfrm>
              <a:off x="4451493" y="4861673"/>
              <a:ext cx="711471" cy="55981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D26CFD-615D-4217-BBB2-4F8C06025EEB}"/>
                </a:ext>
              </a:extLst>
            </p:cNvPr>
            <p:cNvSpPr/>
            <p:nvPr/>
          </p:nvSpPr>
          <p:spPr>
            <a:xfrm>
              <a:off x="5456428" y="5027628"/>
              <a:ext cx="3362319" cy="58896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dirty="0">
                  <a:cs typeface="+mn-ea"/>
                  <a:sym typeface="+mn-lt"/>
                </a:rPr>
                <a:t>形成表达式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F28B15D-0EF1-419C-887B-A2BD7B5E5794}"/>
                </a:ext>
              </a:extLst>
            </p:cNvPr>
            <p:cNvSpPr/>
            <p:nvPr/>
          </p:nvSpPr>
          <p:spPr>
            <a:xfrm>
              <a:off x="5151091" y="4862504"/>
              <a:ext cx="305338" cy="754091"/>
            </a:xfrm>
            <a:custGeom>
              <a:avLst/>
              <a:gdLst>
                <a:gd name="connsiteX0" fmla="*/ 0 w 515816"/>
                <a:gd name="connsiteY0" fmla="*/ 0 h 1430216"/>
                <a:gd name="connsiteX1" fmla="*/ 35169 w 515816"/>
                <a:gd name="connsiteY1" fmla="*/ 1055077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15816"/>
                <a:gd name="connsiteY0" fmla="*/ 0 h 1430216"/>
                <a:gd name="connsiteX1" fmla="*/ 20976 w 515816"/>
                <a:gd name="connsiteY1" fmla="*/ 1051022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9 w 501623"/>
                <a:gd name="connsiteY3" fmla="*/ 314937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3816 w 501623"/>
                <a:gd name="connsiteY3" fmla="*/ 308855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8 w 501623"/>
                <a:gd name="connsiteY3" fmla="*/ 314938 h 1440353"/>
                <a:gd name="connsiteX4" fmla="*/ 0 w 501623"/>
                <a:gd name="connsiteY4" fmla="*/ 0 h 1440353"/>
                <a:gd name="connsiteX0" fmla="*/ 0 w 497568"/>
                <a:gd name="connsiteY0" fmla="*/ 0 h 1444408"/>
                <a:gd name="connsiteX1" fmla="*/ 6783 w 497568"/>
                <a:gd name="connsiteY1" fmla="*/ 1061159 h 1444408"/>
                <a:gd name="connsiteX2" fmla="*/ 497568 w 497568"/>
                <a:gd name="connsiteY2" fmla="*/ 1444408 h 1444408"/>
                <a:gd name="connsiteX3" fmla="*/ 489898 w 497568"/>
                <a:gd name="connsiteY3" fmla="*/ 314938 h 1444408"/>
                <a:gd name="connsiteX4" fmla="*/ 0 w 497568"/>
                <a:gd name="connsiteY4" fmla="*/ 0 h 1444408"/>
                <a:gd name="connsiteX0" fmla="*/ 0 w 490588"/>
                <a:gd name="connsiteY0" fmla="*/ 0 h 1444408"/>
                <a:gd name="connsiteX1" fmla="*/ 6783 w 490588"/>
                <a:gd name="connsiteY1" fmla="*/ 1061159 h 1444408"/>
                <a:gd name="connsiteX2" fmla="*/ 489458 w 490588"/>
                <a:gd name="connsiteY2" fmla="*/ 1444408 h 1444408"/>
                <a:gd name="connsiteX3" fmla="*/ 489898 w 490588"/>
                <a:gd name="connsiteY3" fmla="*/ 314938 h 1444408"/>
                <a:gd name="connsiteX4" fmla="*/ 0 w 490588"/>
                <a:gd name="connsiteY4" fmla="*/ 0 h 1444408"/>
                <a:gd name="connsiteX0" fmla="*/ 0 w 490218"/>
                <a:gd name="connsiteY0" fmla="*/ 0 h 1446436"/>
                <a:gd name="connsiteX1" fmla="*/ 6783 w 490218"/>
                <a:gd name="connsiteY1" fmla="*/ 1061159 h 1446436"/>
                <a:gd name="connsiteX2" fmla="*/ 481348 w 490218"/>
                <a:gd name="connsiteY2" fmla="*/ 1446436 h 1446436"/>
                <a:gd name="connsiteX3" fmla="*/ 489898 w 490218"/>
                <a:gd name="connsiteY3" fmla="*/ 314938 h 1446436"/>
                <a:gd name="connsiteX4" fmla="*/ 0 w 49021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4938 h 1446436"/>
                <a:gd name="connsiteX4" fmla="*/ 0 w 490588"/>
                <a:gd name="connsiteY4" fmla="*/ 0 h 1446436"/>
                <a:gd name="connsiteX0" fmla="*/ 0 w 492459"/>
                <a:gd name="connsiteY0" fmla="*/ 0 h 1446436"/>
                <a:gd name="connsiteX1" fmla="*/ 6783 w 492459"/>
                <a:gd name="connsiteY1" fmla="*/ 1061159 h 1446436"/>
                <a:gd name="connsiteX2" fmla="*/ 489458 w 492459"/>
                <a:gd name="connsiteY2" fmla="*/ 1446436 h 1446436"/>
                <a:gd name="connsiteX3" fmla="*/ 491925 w 492459"/>
                <a:gd name="connsiteY3" fmla="*/ 308856 h 1446436"/>
                <a:gd name="connsiteX4" fmla="*/ 0 w 492459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02774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89458"/>
                <a:gd name="connsiteY0" fmla="*/ 0 h 1446436"/>
                <a:gd name="connsiteX1" fmla="*/ 6783 w 489458"/>
                <a:gd name="connsiteY1" fmla="*/ 1061159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46436"/>
                <a:gd name="connsiteX1" fmla="*/ 2728 w 489458"/>
                <a:gd name="connsiteY1" fmla="*/ 1057104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38340"/>
                <a:gd name="connsiteX1" fmla="*/ 2728 w 489458"/>
                <a:gd name="connsiteY1" fmla="*/ 1057104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89458"/>
                <a:gd name="connsiteY0" fmla="*/ 0 h 1438340"/>
                <a:gd name="connsiteX1" fmla="*/ 4756 w 489458"/>
                <a:gd name="connsiteY1" fmla="*/ 1065200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91485"/>
                <a:gd name="connsiteY0" fmla="*/ 0 h 1438340"/>
                <a:gd name="connsiteX1" fmla="*/ 4756 w 491485"/>
                <a:gd name="connsiteY1" fmla="*/ 1065200 h 1438340"/>
                <a:gd name="connsiteX2" fmla="*/ 491485 w 491485"/>
                <a:gd name="connsiteY2" fmla="*/ 1438340 h 1438340"/>
                <a:gd name="connsiteX3" fmla="*/ 487870 w 491485"/>
                <a:gd name="connsiteY3" fmla="*/ 312911 h 1438340"/>
                <a:gd name="connsiteX4" fmla="*/ 0 w 491485"/>
                <a:gd name="connsiteY4" fmla="*/ 0 h 1438340"/>
                <a:gd name="connsiteX0" fmla="*/ 0 w 488560"/>
                <a:gd name="connsiteY0" fmla="*/ 0 h 1438340"/>
                <a:gd name="connsiteX1" fmla="*/ 4756 w 488560"/>
                <a:gd name="connsiteY1" fmla="*/ 1065200 h 1438340"/>
                <a:gd name="connsiteX2" fmla="*/ 487430 w 488560"/>
                <a:gd name="connsiteY2" fmla="*/ 1438340 h 1438340"/>
                <a:gd name="connsiteX3" fmla="*/ 487870 w 488560"/>
                <a:gd name="connsiteY3" fmla="*/ 312911 h 1438340"/>
                <a:gd name="connsiteX4" fmla="*/ 0 w 488560"/>
                <a:gd name="connsiteY4" fmla="*/ 0 h 1438340"/>
                <a:gd name="connsiteX0" fmla="*/ 0 w 488404"/>
                <a:gd name="connsiteY0" fmla="*/ 0 h 1444413"/>
                <a:gd name="connsiteX1" fmla="*/ 4756 w 488404"/>
                <a:gd name="connsiteY1" fmla="*/ 1065200 h 1444413"/>
                <a:gd name="connsiteX2" fmla="*/ 485402 w 488404"/>
                <a:gd name="connsiteY2" fmla="*/ 1444413 h 1444413"/>
                <a:gd name="connsiteX3" fmla="*/ 487870 w 488404"/>
                <a:gd name="connsiteY3" fmla="*/ 312911 h 1444413"/>
                <a:gd name="connsiteX4" fmla="*/ 0 w 488404"/>
                <a:gd name="connsiteY4" fmla="*/ 0 h 1444413"/>
                <a:gd name="connsiteX0" fmla="*/ 0 w 489457"/>
                <a:gd name="connsiteY0" fmla="*/ 0 h 1444413"/>
                <a:gd name="connsiteX1" fmla="*/ 4756 w 489457"/>
                <a:gd name="connsiteY1" fmla="*/ 1065200 h 1444413"/>
                <a:gd name="connsiteX2" fmla="*/ 489457 w 489457"/>
                <a:gd name="connsiteY2" fmla="*/ 1444413 h 1444413"/>
                <a:gd name="connsiteX3" fmla="*/ 487870 w 489457"/>
                <a:gd name="connsiteY3" fmla="*/ 312911 h 1444413"/>
                <a:gd name="connsiteX4" fmla="*/ 0 w 489457"/>
                <a:gd name="connsiteY4" fmla="*/ 0 h 1444413"/>
                <a:gd name="connsiteX0" fmla="*/ 0 w 488560"/>
                <a:gd name="connsiteY0" fmla="*/ 0 h 1438341"/>
                <a:gd name="connsiteX1" fmla="*/ 4756 w 488560"/>
                <a:gd name="connsiteY1" fmla="*/ 1065200 h 1438341"/>
                <a:gd name="connsiteX2" fmla="*/ 487430 w 488560"/>
                <a:gd name="connsiteY2" fmla="*/ 1438341 h 1438341"/>
                <a:gd name="connsiteX3" fmla="*/ 487870 w 488560"/>
                <a:gd name="connsiteY3" fmla="*/ 312911 h 1438341"/>
                <a:gd name="connsiteX4" fmla="*/ 0 w 488560"/>
                <a:gd name="connsiteY4" fmla="*/ 0 h 1438341"/>
                <a:gd name="connsiteX0" fmla="*/ 0 w 490432"/>
                <a:gd name="connsiteY0" fmla="*/ 0 h 1438341"/>
                <a:gd name="connsiteX1" fmla="*/ 4756 w 490432"/>
                <a:gd name="connsiteY1" fmla="*/ 1065200 h 1438341"/>
                <a:gd name="connsiteX2" fmla="*/ 487430 w 490432"/>
                <a:gd name="connsiteY2" fmla="*/ 1438341 h 1438341"/>
                <a:gd name="connsiteX3" fmla="*/ 489898 w 490432"/>
                <a:gd name="connsiteY3" fmla="*/ 323032 h 1438341"/>
                <a:gd name="connsiteX4" fmla="*/ 0 w 490432"/>
                <a:gd name="connsiteY4" fmla="*/ 0 h 1438341"/>
                <a:gd name="connsiteX0" fmla="*/ 0 w 488561"/>
                <a:gd name="connsiteY0" fmla="*/ 0 h 1438341"/>
                <a:gd name="connsiteX1" fmla="*/ 4756 w 488561"/>
                <a:gd name="connsiteY1" fmla="*/ 1065200 h 1438341"/>
                <a:gd name="connsiteX2" fmla="*/ 487430 w 488561"/>
                <a:gd name="connsiteY2" fmla="*/ 1438341 h 1438341"/>
                <a:gd name="connsiteX3" fmla="*/ 487871 w 488561"/>
                <a:gd name="connsiteY3" fmla="*/ 316959 h 1438341"/>
                <a:gd name="connsiteX4" fmla="*/ 0 w 488561"/>
                <a:gd name="connsiteY4" fmla="*/ 0 h 1438341"/>
                <a:gd name="connsiteX0" fmla="*/ 0 w 489457"/>
                <a:gd name="connsiteY0" fmla="*/ 0 h 1438341"/>
                <a:gd name="connsiteX1" fmla="*/ 4756 w 489457"/>
                <a:gd name="connsiteY1" fmla="*/ 1065200 h 1438341"/>
                <a:gd name="connsiteX2" fmla="*/ 489457 w 489457"/>
                <a:gd name="connsiteY2" fmla="*/ 1438341 h 1438341"/>
                <a:gd name="connsiteX3" fmla="*/ 487871 w 489457"/>
                <a:gd name="connsiteY3" fmla="*/ 316959 h 1438341"/>
                <a:gd name="connsiteX4" fmla="*/ 0 w 489457"/>
                <a:gd name="connsiteY4" fmla="*/ 0 h 14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57" h="1438341">
                  <a:moveTo>
                    <a:pt x="0" y="0"/>
                  </a:moveTo>
                  <a:cubicBezTo>
                    <a:pt x="909" y="352368"/>
                    <a:pt x="3847" y="712832"/>
                    <a:pt x="4756" y="1065200"/>
                  </a:cubicBezTo>
                  <a:lnTo>
                    <a:pt x="489457" y="1438341"/>
                  </a:lnTo>
                  <a:cubicBezTo>
                    <a:pt x="486900" y="1061851"/>
                    <a:pt x="490428" y="693449"/>
                    <a:pt x="487871" y="3169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Freeform: Shape 34">
              <a:extLst>
                <a:ext uri="{FF2B5EF4-FFF2-40B4-BE49-F238E27FC236}">
                  <a16:creationId xmlns:a16="http://schemas.microsoft.com/office/drawing/2014/main" id="{F63A2847-E51E-4533-842C-405D2E0FC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521" y="5005929"/>
              <a:ext cx="254090" cy="371212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2E1FD70-831B-4E0C-8E2B-AB4FE95EE484}"/>
              </a:ext>
            </a:extLst>
          </p:cNvPr>
          <p:cNvGrpSpPr/>
          <p:nvPr/>
        </p:nvGrpSpPr>
        <p:grpSpPr>
          <a:xfrm>
            <a:off x="3675231" y="1911658"/>
            <a:ext cx="1534517" cy="2261608"/>
            <a:chOff x="3390751" y="2826058"/>
            <a:chExt cx="1534517" cy="2261608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BA817993-8A4F-4A9F-B06B-FD7E126CB3E7}"/>
                </a:ext>
              </a:extLst>
            </p:cNvPr>
            <p:cNvSpPr/>
            <p:nvPr/>
          </p:nvSpPr>
          <p:spPr>
            <a:xfrm>
              <a:off x="3874692" y="2826058"/>
              <a:ext cx="1050576" cy="2261608"/>
            </a:xfrm>
            <a:custGeom>
              <a:avLst/>
              <a:gdLst>
                <a:gd name="connsiteX0" fmla="*/ 0 w 1050576"/>
                <a:gd name="connsiteY0" fmla="*/ 0 h 2261608"/>
                <a:gd name="connsiteX1" fmla="*/ 82075 w 1050576"/>
                <a:gd name="connsiteY1" fmla="*/ 11796 h 2261608"/>
                <a:gd name="connsiteX2" fmla="*/ 1050576 w 1050576"/>
                <a:gd name="connsiteY2" fmla="*/ 1130804 h 2261608"/>
                <a:gd name="connsiteX3" fmla="*/ 82075 w 1050576"/>
                <a:gd name="connsiteY3" fmla="*/ 2249812 h 2261608"/>
                <a:gd name="connsiteX4" fmla="*/ 0 w 1050576"/>
                <a:gd name="connsiteY4" fmla="*/ 2261608 h 226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76" h="2261608">
                  <a:moveTo>
                    <a:pt x="0" y="0"/>
                  </a:moveTo>
                  <a:lnTo>
                    <a:pt x="82075" y="11796"/>
                  </a:lnTo>
                  <a:cubicBezTo>
                    <a:pt x="634797" y="118303"/>
                    <a:pt x="1050576" y="578831"/>
                    <a:pt x="1050576" y="1130804"/>
                  </a:cubicBezTo>
                  <a:cubicBezTo>
                    <a:pt x="1050576" y="1682778"/>
                    <a:pt x="634797" y="2143305"/>
                    <a:pt x="82075" y="2249812"/>
                  </a:cubicBezTo>
                  <a:lnTo>
                    <a:pt x="0" y="2261608"/>
                  </a:lnTo>
                  <a:close/>
                </a:path>
              </a:pathLst>
            </a:custGeom>
            <a:noFill/>
            <a:ln w="38100">
              <a:solidFill>
                <a:srgbClr val="159B68">
                  <a:alpha val="3411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79FFFF7-BB10-48BE-875C-44F1D386290D}"/>
                </a:ext>
              </a:extLst>
            </p:cNvPr>
            <p:cNvSpPr/>
            <p:nvPr/>
          </p:nvSpPr>
          <p:spPr>
            <a:xfrm>
              <a:off x="3390751" y="3075201"/>
              <a:ext cx="1254538" cy="16413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67DBF9E-1090-4E95-87F3-96B98420E757}"/>
                </a:ext>
              </a:extLst>
            </p:cNvPr>
            <p:cNvSpPr txBox="1"/>
            <p:nvPr/>
          </p:nvSpPr>
          <p:spPr>
            <a:xfrm>
              <a:off x="3748831" y="3582116"/>
              <a:ext cx="728073" cy="700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语义分析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4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99F9C9F-AE0C-4315-ABD1-BE1850AB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547" y="521443"/>
            <a:ext cx="8432665" cy="52133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贵公司在</a:t>
            </a:r>
            <a:r>
              <a:rPr lang="en-US" altLang="zh-CN" sz="1800" dirty="0">
                <a:solidFill>
                  <a:schemeClr val="bg1"/>
                </a:solidFill>
              </a:rPr>
              <a:t>4</a:t>
            </a:r>
            <a:r>
              <a:rPr lang="zh-CN" altLang="en-US" sz="1800" dirty="0">
                <a:solidFill>
                  <a:schemeClr val="bg1"/>
                </a:solidFill>
              </a:rPr>
              <a:t>月</a:t>
            </a:r>
            <a:r>
              <a:rPr lang="en-US" altLang="zh-CN" sz="1800" dirty="0">
                <a:solidFill>
                  <a:schemeClr val="bg1"/>
                </a:solidFill>
              </a:rPr>
              <a:t>10</a:t>
            </a:r>
            <a:r>
              <a:rPr lang="zh-CN" altLang="en-US" sz="1800" dirty="0">
                <a:solidFill>
                  <a:schemeClr val="bg1"/>
                </a:solidFill>
              </a:rPr>
              <a:t>日的</a:t>
            </a:r>
            <a:r>
              <a:rPr lang="en-US" altLang="zh-CN" sz="1800" dirty="0">
                <a:solidFill>
                  <a:schemeClr val="bg1"/>
                </a:solidFill>
              </a:rPr>
              <a:t>《</a:t>
            </a:r>
            <a:r>
              <a:rPr lang="zh-CN" altLang="en-US" sz="1800" dirty="0">
                <a:solidFill>
                  <a:schemeClr val="bg1"/>
                </a:solidFill>
              </a:rPr>
              <a:t>学生日报</a:t>
            </a:r>
            <a:r>
              <a:rPr lang="en-US" altLang="zh-CN" sz="1800" dirty="0">
                <a:solidFill>
                  <a:schemeClr val="bg1"/>
                </a:solidFill>
              </a:rPr>
              <a:t>》</a:t>
            </a:r>
            <a:r>
              <a:rPr lang="zh-CN" altLang="en-US" sz="1800" dirty="0">
                <a:solidFill>
                  <a:schemeClr val="bg1"/>
                </a:solidFill>
              </a:rPr>
              <a:t>上刊登招聘网络维护工程师的广告，我很感兴趣，因为你所描述的职位听起来正是我想要找的那种工作。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根据招聘广贵公司在</a:t>
            </a:r>
            <a:r>
              <a:rPr lang="en-US" altLang="zh-CN" sz="1800" dirty="0">
                <a:solidFill>
                  <a:schemeClr val="bg1"/>
                </a:solidFill>
              </a:rPr>
              <a:t>4</a:t>
            </a:r>
            <a:r>
              <a:rPr lang="zh-CN" altLang="en-US" sz="1800" dirty="0">
                <a:solidFill>
                  <a:schemeClr val="bg1"/>
                </a:solidFill>
              </a:rPr>
              <a:t>月</a:t>
            </a:r>
            <a:r>
              <a:rPr lang="en-US" altLang="zh-CN" sz="1800" dirty="0">
                <a:solidFill>
                  <a:schemeClr val="bg1"/>
                </a:solidFill>
              </a:rPr>
              <a:t>10</a:t>
            </a:r>
            <a:r>
              <a:rPr lang="zh-CN" altLang="en-US" sz="1800" dirty="0">
                <a:solidFill>
                  <a:schemeClr val="bg1"/>
                </a:solidFill>
              </a:rPr>
              <a:t>日的</a:t>
            </a:r>
            <a:r>
              <a:rPr lang="en-US" altLang="zh-CN" sz="1800" dirty="0">
                <a:solidFill>
                  <a:schemeClr val="bg1"/>
                </a:solidFill>
              </a:rPr>
              <a:t>《</a:t>
            </a:r>
            <a:r>
              <a:rPr lang="zh-CN" altLang="en-US" sz="1800" dirty="0">
                <a:solidFill>
                  <a:schemeClr val="bg1"/>
                </a:solidFill>
              </a:rPr>
              <a:t>学生日报</a:t>
            </a:r>
            <a:r>
              <a:rPr lang="en-US" altLang="zh-CN" sz="1800" dirty="0">
                <a:solidFill>
                  <a:schemeClr val="bg1"/>
                </a:solidFill>
              </a:rPr>
              <a:t>》</a:t>
            </a:r>
            <a:r>
              <a:rPr lang="zh-CN" altLang="en-US" sz="1800" dirty="0">
                <a:solidFill>
                  <a:schemeClr val="bg1"/>
                </a:solidFill>
              </a:rPr>
              <a:t>上刊登招聘网络维护工程师的广告，我很感兴趣，因为你所描述的职位听起来正是我想要找的那种工作。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根据招聘广告，你的职位要求是顶尖大学，计算机科学或相关专业本科以上学历，精通</a:t>
            </a:r>
            <a:r>
              <a:rPr lang="en-US" altLang="zh-CN" sz="1800" dirty="0">
                <a:solidFill>
                  <a:schemeClr val="bg1"/>
                </a:solidFill>
              </a:rPr>
              <a:t>Windows NT4.0</a:t>
            </a:r>
            <a:r>
              <a:rPr lang="zh-CN" altLang="en-US" sz="1800" dirty="0">
                <a:solidFill>
                  <a:schemeClr val="bg1"/>
                </a:solidFill>
              </a:rPr>
              <a:t>和</a:t>
            </a:r>
            <a:r>
              <a:rPr lang="en-US" altLang="zh-CN" sz="1800" dirty="0">
                <a:solidFill>
                  <a:schemeClr val="bg1"/>
                </a:solidFill>
              </a:rPr>
              <a:t>LINUX</a:t>
            </a:r>
            <a:r>
              <a:rPr lang="zh-CN" altLang="en-US" sz="1800" dirty="0">
                <a:solidFill>
                  <a:schemeClr val="bg1"/>
                </a:solidFill>
              </a:rPr>
              <a:t>系统。我认为我有能力满足这些要求。我今年将从清华大学研究生院毕业，获得硕士学位。我的课程包括计算机控制和管理，我设计了一个控制仿真系统开发与</a:t>
            </a:r>
            <a:r>
              <a:rPr lang="en-US" altLang="zh-CN" sz="1800" dirty="0">
                <a:solidFill>
                  <a:schemeClr val="bg1"/>
                </a:solidFill>
              </a:rPr>
              <a:t>Microsoft Visual InterDev</a:t>
            </a:r>
            <a:r>
              <a:rPr lang="zh-CN" altLang="en-US" sz="1800" dirty="0">
                <a:solidFill>
                  <a:schemeClr val="bg1"/>
                </a:solidFill>
              </a:rPr>
              <a:t>和</a:t>
            </a:r>
            <a:r>
              <a:rPr lang="en-US" altLang="zh-CN" sz="1800" dirty="0">
                <a:solidFill>
                  <a:schemeClr val="bg1"/>
                </a:solidFill>
              </a:rPr>
              <a:t>SQL Server</a:t>
            </a:r>
            <a:r>
              <a:rPr lang="zh-CN" altLang="en-US" sz="1800" dirty="0">
                <a:solidFill>
                  <a:schemeClr val="bg1"/>
                </a:solidFill>
              </a:rPr>
              <a:t>。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在我的教育过程中，我已经掌握了我的专业和实践技能。我不仅通过了大学英语六级考试，而且更重要的是我能用英语自由地与人交流。我讲英语和写英语的能力是毫无疑问的。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感谢您抽出时间审阅我随信附上的简历，如果您还需要其他信息，请联系我。我希望能有机会与您面谈。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非常感谢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			</a:t>
            </a:r>
            <a:r>
              <a:rPr lang="zh-CN" altLang="en-US" sz="1800" dirty="0">
                <a:solidFill>
                  <a:schemeClr val="bg1"/>
                </a:solidFill>
              </a:rPr>
              <a:t>王林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618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A87643-3AF3-46C0-9192-FFD245D61B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05" y="1811069"/>
            <a:ext cx="2020313" cy="206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FF3F4B-389E-4306-8AE2-BFE3CD23AFD3}"/>
              </a:ext>
            </a:extLst>
          </p:cNvPr>
          <p:cNvSpPr/>
          <p:nvPr/>
        </p:nvSpPr>
        <p:spPr>
          <a:xfrm>
            <a:off x="2772818" y="2714416"/>
            <a:ext cx="8494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怎样把中文转化为英文呢？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8563D4-D845-4DD6-A4BC-108C3780A235}"/>
              </a:ext>
            </a:extLst>
          </p:cNvPr>
          <p:cNvGrpSpPr/>
          <p:nvPr/>
        </p:nvGrpSpPr>
        <p:grpSpPr>
          <a:xfrm>
            <a:off x="3990509" y="1214946"/>
            <a:ext cx="4692487" cy="4845599"/>
            <a:chOff x="3990509" y="1449820"/>
            <a:chExt cx="4692487" cy="48455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0DEC80-E194-4CD1-8D08-CDE00F36740C}"/>
                </a:ext>
              </a:extLst>
            </p:cNvPr>
            <p:cNvSpPr/>
            <p:nvPr/>
          </p:nvSpPr>
          <p:spPr>
            <a:xfrm>
              <a:off x="4760871" y="1449820"/>
              <a:ext cx="88036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？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7A0377E-257C-40C1-8D9A-54D5C8783187}"/>
                </a:ext>
              </a:extLst>
            </p:cNvPr>
            <p:cNvSpPr/>
            <p:nvPr/>
          </p:nvSpPr>
          <p:spPr>
            <a:xfrm>
              <a:off x="7467599" y="1766647"/>
              <a:ext cx="1215397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8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56735F-2EFC-4290-9E1C-AF3F61941A9E}"/>
                </a:ext>
              </a:extLst>
            </p:cNvPr>
            <p:cNvSpPr/>
            <p:nvPr/>
          </p:nvSpPr>
          <p:spPr>
            <a:xfrm>
              <a:off x="7065888" y="3974148"/>
              <a:ext cx="80342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？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15F6440-F735-4093-90AB-45BCCD1129FF}"/>
                </a:ext>
              </a:extLst>
            </p:cNvPr>
            <p:cNvSpPr/>
            <p:nvPr/>
          </p:nvSpPr>
          <p:spPr>
            <a:xfrm>
              <a:off x="3990509" y="3517347"/>
              <a:ext cx="1111203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7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？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45886D5-3C3A-4A51-AC85-4D7E6B23228C}"/>
                </a:ext>
              </a:extLst>
            </p:cNvPr>
            <p:cNvSpPr/>
            <p:nvPr/>
          </p:nvSpPr>
          <p:spPr>
            <a:xfrm>
              <a:off x="6422522" y="2142317"/>
              <a:ext cx="75052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？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3CA9E2A-6D1F-42D9-9D5D-FB1307CE0DF3}"/>
                </a:ext>
              </a:extLst>
            </p:cNvPr>
            <p:cNvSpPr/>
            <p:nvPr/>
          </p:nvSpPr>
          <p:spPr>
            <a:xfrm>
              <a:off x="4779438" y="4079428"/>
              <a:ext cx="1960794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3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52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840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5C4F8A-2BE3-4A02-8292-D01E9B8C0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20" y="2220660"/>
            <a:ext cx="1609860" cy="24166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0E737A9-4ABA-4AE8-8ABD-67FDE1FDDB08}"/>
              </a:ext>
            </a:extLst>
          </p:cNvPr>
          <p:cNvSpPr/>
          <p:nvPr/>
        </p:nvSpPr>
        <p:spPr>
          <a:xfrm>
            <a:off x="5400298" y="3079095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价格昂贵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99ACB8A-385C-442F-8DDF-F5422F34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3" b="89904" l="3740" r="92629">
                        <a14:foregroundMark x1="19024" y1="35111" x2="19024" y2="35111"/>
                        <a14:foregroundMark x1="19024" y1="35111" x2="19024" y2="35111"/>
                        <a14:foregroundMark x1="3740" y1="39138" x2="3740" y2="39138"/>
                        <a14:foregroundMark x1="3740" y1="39138" x2="3740" y2="39138"/>
                        <a14:foregroundMark x1="3740" y1="39138" x2="3740" y2="39138"/>
                        <a14:foregroundMark x1="26938" y1="49461" x2="26938" y2="49461"/>
                        <a14:foregroundMark x1="26938" y1="49461" x2="26938" y2="49461"/>
                        <a14:foregroundMark x1="31870" y1="42201" x2="31870" y2="42201"/>
                        <a14:foregroundMark x1="62060" y1="49915" x2="62060" y2="49915"/>
                        <a14:foregroundMark x1="62060" y1="49915" x2="62060" y2="49915"/>
                        <a14:foregroundMark x1="76748" y1="45037" x2="76748" y2="45037"/>
                        <a14:foregroundMark x1="76748" y1="45037" x2="76748" y2="45037"/>
                        <a14:foregroundMark x1="77615" y1="44753" x2="77615" y2="44753"/>
                        <a14:foregroundMark x1="77615" y1="44753" x2="77615" y2="44753"/>
                        <a14:foregroundMark x1="77778" y1="41180" x2="77886" y2="47873"/>
                        <a14:foregroundMark x1="92466" y1="44016" x2="92629" y2="44299"/>
                        <a14:foregroundMark x1="91762" y1="43392" x2="91762" y2="43392"/>
                        <a14:foregroundMark x1="83577" y1="45320" x2="83252" y2="50822"/>
                        <a14:foregroundMark x1="85420" y1="48440" x2="89106" y2="47986"/>
                        <a14:foregroundMark x1="89485" y1="47703" x2="89485" y2="47703"/>
                        <a14:foregroundMark x1="69268" y1="45207" x2="69539" y2="44753"/>
                        <a14:foregroundMark x1="69539" y1="42541" x2="70136" y2="44016"/>
                        <a14:foregroundMark x1="39404" y1="45774" x2="40542" y2="51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120" y="2112971"/>
            <a:ext cx="2988438" cy="28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E0EE77E-7B7A-4ACD-8416-088DA599B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15" b="89560" l="5501" r="95678">
                        <a14:foregroundMark x1="14538" y1="47802" x2="14538" y2="47802"/>
                        <a14:foregroundMark x1="14538" y1="47802" x2="14538" y2="47802"/>
                        <a14:foregroundMark x1="13163" y1="53846" x2="13163" y2="53846"/>
                        <a14:foregroundMark x1="14342" y1="53022" x2="14342" y2="53022"/>
                        <a14:foregroundMark x1="12181" y1="42308" x2="12181" y2="42308"/>
                        <a14:foregroundMark x1="5501" y1="38187" x2="5501" y2="38187"/>
                        <a14:foregroundMark x1="22004" y1="49451" x2="22004" y2="49451"/>
                        <a14:foregroundMark x1="30452" y1="47527" x2="30452" y2="47527"/>
                        <a14:foregroundMark x1="31434" y1="40934" x2="31434" y2="40934"/>
                        <a14:foregroundMark x1="35756" y1="32967" x2="35756" y2="32967"/>
                        <a14:foregroundMark x1="43026" y1="22527" x2="43026" y2="22527"/>
                        <a14:foregroundMark x1="53438" y1="21154" x2="53438" y2="21154"/>
                        <a14:foregroundMark x1="57564" y1="34066" x2="57564" y2="34066"/>
                        <a14:foregroundMark x1="69941" y1="36538" x2="69941" y2="36538"/>
                        <a14:foregroundMark x1="88016" y1="39835" x2="88016" y2="39835"/>
                        <a14:foregroundMark x1="95678" y1="39835" x2="95678" y2="39835"/>
                        <a14:foregroundMark x1="89980" y1="34890" x2="89980" y2="34890"/>
                        <a14:foregroundMark x1="92731" y1="50824" x2="92731" y2="50824"/>
                        <a14:backgroundMark x1="90177" y1="50549" x2="90177" y2="50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341" y="2564659"/>
            <a:ext cx="2913403" cy="208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D3141C-E048-4782-B3DB-42B88B98EC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1280160"/>
            <a:ext cx="10774680" cy="4065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672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警告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FAA7082-E952-4B83-ADC6-22D5F717CE80}"/>
              </a:ext>
            </a:extLst>
          </p:cNvPr>
          <p:cNvSpPr/>
          <p:nvPr/>
        </p:nvSpPr>
        <p:spPr>
          <a:xfrm>
            <a:off x="2812900" y="2714416"/>
            <a:ext cx="84144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Google</a:t>
            </a:r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是如何实现翻译的？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888E91-C5D1-4206-B6A1-343B4040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37749">
            <a:off x="962660" y="2110740"/>
            <a:ext cx="4127000" cy="32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840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71015 0.0006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EF207B9-E1B4-41FE-B929-131EA3F50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6" b="91129" l="3667" r="96000">
                        <a14:foregroundMark x1="38333" y1="20766" x2="38333" y2="20766"/>
                        <a14:foregroundMark x1="35667" y1="16129" x2="36167" y2="22984"/>
                        <a14:foregroundMark x1="24833" y1="37500" x2="19500" y2="57661"/>
                        <a14:foregroundMark x1="41167" y1="43145" x2="42500" y2="57863"/>
                        <a14:foregroundMark x1="44333" y1="66935" x2="39500" y2="80645"/>
                        <a14:foregroundMark x1="16500" y1="46169" x2="10667" y2="62097"/>
                        <a14:foregroundMark x1="16333" y1="49194" x2="9667" y2="56250"/>
                        <a14:foregroundMark x1="9667" y1="56250" x2="7667" y2="63508"/>
                        <a14:foregroundMark x1="3667" y1="58065" x2="3667" y2="62097"/>
                        <a14:foregroundMark x1="47833" y1="70766" x2="47833" y2="70766"/>
                        <a14:foregroundMark x1="47833" y1="73992" x2="47833" y2="73992"/>
                        <a14:foregroundMark x1="47667" y1="68952" x2="48167" y2="75000"/>
                        <a14:foregroundMark x1="60833" y1="40524" x2="56833" y2="68952"/>
                        <a14:foregroundMark x1="56833" y1="68952" x2="56833" y2="68952"/>
                        <a14:foregroundMark x1="69500" y1="58065" x2="71167" y2="76008"/>
                        <a14:foregroundMark x1="66167" y1="58669" x2="66000" y2="73387"/>
                        <a14:foregroundMark x1="66000" y1="73387" x2="65500" y2="74597"/>
                        <a14:foregroundMark x1="58167" y1="38911" x2="57000" y2="45766"/>
                        <a14:foregroundMark x1="75833" y1="44153" x2="82833" y2="56855"/>
                        <a14:foregroundMark x1="78500" y1="44758" x2="84667" y2="56653"/>
                        <a14:foregroundMark x1="82667" y1="46976" x2="87167" y2="56452"/>
                        <a14:foregroundMark x1="87167" y1="56452" x2="87500" y2="64516"/>
                        <a14:foregroundMark x1="89333" y1="53024" x2="91500" y2="64919"/>
                        <a14:foregroundMark x1="93000" y1="57460" x2="93000" y2="67742"/>
                        <a14:foregroundMark x1="93000" y1="67742" x2="88333" y2="71774"/>
                        <a14:foregroundMark x1="75000" y1="60887" x2="74667" y2="83468"/>
                        <a14:foregroundMark x1="72000" y1="78427" x2="71333" y2="84879"/>
                        <a14:foregroundMark x1="56333" y1="72782" x2="61500" y2="82056"/>
                        <a14:foregroundMark x1="61500" y1="82056" x2="63333" y2="83468"/>
                        <a14:foregroundMark x1="87333" y1="47379" x2="93667" y2="54637"/>
                        <a14:foregroundMark x1="93667" y1="54637" x2="96000" y2="60887"/>
                        <a14:foregroundMark x1="60000" y1="13710" x2="61167" y2="19355"/>
                        <a14:foregroundMark x1="54333" y1="52823" x2="54333" y2="52823"/>
                        <a14:foregroundMark x1="62333" y1="91129" x2="69000" y2="89718"/>
                        <a14:foregroundMark x1="24000" y1="61895" x2="21167" y2="772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43" y="964218"/>
            <a:ext cx="5102859" cy="42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DD5A38-0AE0-4B65-BE13-F800869C6FA9}"/>
              </a:ext>
            </a:extLst>
          </p:cNvPr>
          <p:cNvSpPr/>
          <p:nvPr/>
        </p:nvSpPr>
        <p:spPr>
          <a:xfrm>
            <a:off x="5621282" y="2875895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自然语言处理技术</a:t>
            </a:r>
          </a:p>
        </p:txBody>
      </p:sp>
    </p:spTree>
    <p:extLst>
      <p:ext uri="{BB962C8B-B14F-4D97-AF65-F5344CB8AC3E}">
        <p14:creationId xmlns:p14="http://schemas.microsoft.com/office/powerpoint/2010/main" val="68083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40257A5-E2F5-43EE-A038-19A472314A5E}"/>
              </a:ext>
            </a:extLst>
          </p:cNvPr>
          <p:cNvSpPr/>
          <p:nvPr/>
        </p:nvSpPr>
        <p:spPr>
          <a:xfrm>
            <a:off x="3351349" y="498455"/>
            <a:ext cx="43717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自然语言处理技术（</a:t>
            </a:r>
            <a:r>
              <a:rPr lang="en-US" altLang="zh-CN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NPL</a:t>
            </a:r>
            <a:r>
              <a:rPr lang="zh-CN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59972F-A9D7-4EBA-8745-55526390EEC6}"/>
              </a:ext>
            </a:extLst>
          </p:cNvPr>
          <p:cNvSpPr/>
          <p:nvPr/>
        </p:nvSpPr>
        <p:spPr>
          <a:xfrm>
            <a:off x="2351186" y="1143594"/>
            <a:ext cx="66768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是研究计算机处理人类语言的一门技术。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A241336-2C5C-453E-ABE6-4467E8268843}"/>
              </a:ext>
            </a:extLst>
          </p:cNvPr>
          <p:cNvSpPr/>
          <p:nvPr/>
        </p:nvSpPr>
        <p:spPr>
          <a:xfrm>
            <a:off x="3297582" y="2438400"/>
            <a:ext cx="481746" cy="23368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句法语义分析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C0BCCDA-C6C7-4B94-9023-0EED535CBC08}"/>
              </a:ext>
            </a:extLst>
          </p:cNvPr>
          <p:cNvGrpSpPr/>
          <p:nvPr/>
        </p:nvGrpSpPr>
        <p:grpSpPr>
          <a:xfrm>
            <a:off x="4731414" y="2438400"/>
            <a:ext cx="2001882" cy="2407958"/>
            <a:chOff x="5095059" y="2438400"/>
            <a:chExt cx="2001882" cy="240795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9BC8579-B657-4180-89F2-0CE77383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059" y="2438400"/>
              <a:ext cx="2001882" cy="2407958"/>
            </a:xfrm>
            <a:prstGeom prst="rect">
              <a:avLst/>
            </a:prstGeom>
          </p:spPr>
        </p:pic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2DCD3C6-60B6-449B-8412-84D13CF5AB5C}"/>
                </a:ext>
              </a:extLst>
            </p:cNvPr>
            <p:cNvCxnSpPr>
              <a:cxnSpLocks/>
            </p:cNvCxnSpPr>
            <p:nvPr/>
          </p:nvCxnSpPr>
          <p:spPr>
            <a:xfrm>
              <a:off x="5537200" y="3017520"/>
              <a:ext cx="124968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1E0073A-C506-46A6-9865-F60D7D56795E}"/>
                </a:ext>
              </a:extLst>
            </p:cNvPr>
            <p:cNvCxnSpPr>
              <a:cxnSpLocks/>
            </p:cNvCxnSpPr>
            <p:nvPr/>
          </p:nvCxnSpPr>
          <p:spPr>
            <a:xfrm>
              <a:off x="5374640" y="3169920"/>
              <a:ext cx="141224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760B705-8787-4AE9-BDF3-635ECA42D2E7}"/>
                </a:ext>
              </a:extLst>
            </p:cNvPr>
            <p:cNvCxnSpPr>
              <a:cxnSpLocks/>
            </p:cNvCxnSpPr>
            <p:nvPr/>
          </p:nvCxnSpPr>
          <p:spPr>
            <a:xfrm>
              <a:off x="5374640" y="3302000"/>
              <a:ext cx="141224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3562BE2-918C-4F66-BEF9-57BBE1CF0882}"/>
                </a:ext>
              </a:extLst>
            </p:cNvPr>
            <p:cNvCxnSpPr>
              <a:cxnSpLocks/>
            </p:cNvCxnSpPr>
            <p:nvPr/>
          </p:nvCxnSpPr>
          <p:spPr>
            <a:xfrm>
              <a:off x="5374640" y="3429000"/>
              <a:ext cx="141224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51E0D73-7222-4C10-944B-4D249816F70D}"/>
                </a:ext>
              </a:extLst>
            </p:cNvPr>
            <p:cNvCxnSpPr>
              <a:cxnSpLocks/>
            </p:cNvCxnSpPr>
            <p:nvPr/>
          </p:nvCxnSpPr>
          <p:spPr>
            <a:xfrm>
              <a:off x="5374640" y="3550920"/>
              <a:ext cx="141224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67E3F6D-5A50-4491-BBCA-4586D5C48003}"/>
                </a:ext>
              </a:extLst>
            </p:cNvPr>
            <p:cNvCxnSpPr>
              <a:cxnSpLocks/>
            </p:cNvCxnSpPr>
            <p:nvPr/>
          </p:nvCxnSpPr>
          <p:spPr>
            <a:xfrm>
              <a:off x="5537200" y="3703320"/>
              <a:ext cx="125984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071CB65-9E20-463D-BA5B-9788C42F21C5}"/>
                </a:ext>
              </a:extLst>
            </p:cNvPr>
            <p:cNvCxnSpPr>
              <a:cxnSpLocks/>
            </p:cNvCxnSpPr>
            <p:nvPr/>
          </p:nvCxnSpPr>
          <p:spPr>
            <a:xfrm>
              <a:off x="5374640" y="3876040"/>
              <a:ext cx="141224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D0F5182-3758-4E43-9AC1-7F36187893B0}"/>
                </a:ext>
              </a:extLst>
            </p:cNvPr>
            <p:cNvCxnSpPr>
              <a:cxnSpLocks/>
            </p:cNvCxnSpPr>
            <p:nvPr/>
          </p:nvCxnSpPr>
          <p:spPr>
            <a:xfrm>
              <a:off x="5374640" y="4272280"/>
              <a:ext cx="141224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0DB8349-F89E-4BA4-9696-AF50C2760DBD}"/>
                </a:ext>
              </a:extLst>
            </p:cNvPr>
            <p:cNvCxnSpPr>
              <a:cxnSpLocks/>
            </p:cNvCxnSpPr>
            <p:nvPr/>
          </p:nvCxnSpPr>
          <p:spPr>
            <a:xfrm>
              <a:off x="5374640" y="4058920"/>
              <a:ext cx="141224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01EE624F-E68F-488E-A1B8-32336173AF14}"/>
              </a:ext>
            </a:extLst>
          </p:cNvPr>
          <p:cNvSpPr/>
          <p:nvPr/>
        </p:nvSpPr>
        <p:spPr>
          <a:xfrm>
            <a:off x="7669290" y="1956355"/>
            <a:ext cx="1125672" cy="340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分词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1B372E-E8E2-412A-94B7-EB789350FC0B}"/>
              </a:ext>
            </a:extLst>
          </p:cNvPr>
          <p:cNvSpPr/>
          <p:nvPr/>
        </p:nvSpPr>
        <p:spPr>
          <a:xfrm>
            <a:off x="7669289" y="2448868"/>
            <a:ext cx="1125673" cy="416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</a:rPr>
              <a:t>词性标记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B61673-B20E-4337-9239-4D6C04373B4F}"/>
              </a:ext>
            </a:extLst>
          </p:cNvPr>
          <p:cNvSpPr/>
          <p:nvPr/>
        </p:nvSpPr>
        <p:spPr>
          <a:xfrm>
            <a:off x="7669289" y="2989744"/>
            <a:ext cx="1125673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命名实体识别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918879A-A0C1-45EA-AB34-7746ADCE6168}"/>
              </a:ext>
            </a:extLst>
          </p:cNvPr>
          <p:cNvSpPr/>
          <p:nvPr/>
        </p:nvSpPr>
        <p:spPr>
          <a:xfrm>
            <a:off x="7672887" y="3637280"/>
            <a:ext cx="1125673" cy="375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</a:rPr>
              <a:t>链接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139CD4C-FDA4-454E-B898-5850BB99889D}"/>
              </a:ext>
            </a:extLst>
          </p:cNvPr>
          <p:cNvSpPr/>
          <p:nvPr/>
        </p:nvSpPr>
        <p:spPr>
          <a:xfrm>
            <a:off x="7685383" y="4170678"/>
            <a:ext cx="1125673" cy="375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</a:rPr>
              <a:t>语法分析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06BE085-4A45-4F9A-A8E4-1E5AF86A43CE}"/>
              </a:ext>
            </a:extLst>
          </p:cNvPr>
          <p:cNvSpPr/>
          <p:nvPr/>
        </p:nvSpPr>
        <p:spPr>
          <a:xfrm>
            <a:off x="7675222" y="4683429"/>
            <a:ext cx="1125673" cy="520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语义角色识别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BF2D79F-B430-4E2C-857B-464B3B7A1E3D}"/>
              </a:ext>
            </a:extLst>
          </p:cNvPr>
          <p:cNvSpPr/>
          <p:nvPr/>
        </p:nvSpPr>
        <p:spPr>
          <a:xfrm>
            <a:off x="7669289" y="5346207"/>
            <a:ext cx="1125673" cy="375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多义词消歧</a:t>
            </a:r>
          </a:p>
        </p:txBody>
      </p:sp>
    </p:spTree>
    <p:extLst>
      <p:ext uri="{BB962C8B-B14F-4D97-AF65-F5344CB8AC3E}">
        <p14:creationId xmlns:p14="http://schemas.microsoft.com/office/powerpoint/2010/main" val="293494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E96D3870-21EE-4CDF-A399-34CE9BFC5DB9}"/>
              </a:ext>
            </a:extLst>
          </p:cNvPr>
          <p:cNvSpPr/>
          <p:nvPr/>
        </p:nvSpPr>
        <p:spPr>
          <a:xfrm>
            <a:off x="3033422" y="2230120"/>
            <a:ext cx="481746" cy="18440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信息抽取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CE3CC12-BA3A-4425-AA02-3C8346D4CDCA}"/>
              </a:ext>
            </a:extLst>
          </p:cNvPr>
          <p:cNvGrpSpPr/>
          <p:nvPr/>
        </p:nvGrpSpPr>
        <p:grpSpPr>
          <a:xfrm>
            <a:off x="4994099" y="1262496"/>
            <a:ext cx="5785056" cy="3857204"/>
            <a:chOff x="4994099" y="1262496"/>
            <a:chExt cx="5785056" cy="3857204"/>
          </a:xfrm>
        </p:grpSpPr>
        <p:sp>
          <p:nvSpPr>
            <p:cNvPr id="12" name="38">
              <a:extLst>
                <a:ext uri="{FF2B5EF4-FFF2-40B4-BE49-F238E27FC236}">
                  <a16:creationId xmlns:a16="http://schemas.microsoft.com/office/drawing/2014/main" id="{3E54CFF4-8A8B-4900-9451-B90E48843062}"/>
                </a:ext>
              </a:extLst>
            </p:cNvPr>
            <p:cNvSpPr/>
            <p:nvPr/>
          </p:nvSpPr>
          <p:spPr>
            <a:xfrm>
              <a:off x="4994099" y="1262496"/>
              <a:ext cx="5785056" cy="3857204"/>
            </a:xfrm>
            <a:prstGeom prst="rect">
              <a:avLst/>
            </a:prstGeom>
            <a:ln>
              <a:noFill/>
            </a:ln>
          </p:spPr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F9CCE7C-9365-4164-9C38-B3832D0566B8}"/>
                </a:ext>
              </a:extLst>
            </p:cNvPr>
            <p:cNvGrpSpPr/>
            <p:nvPr/>
          </p:nvGrpSpPr>
          <p:grpSpPr>
            <a:xfrm>
              <a:off x="6738169" y="2198165"/>
              <a:ext cx="2150793" cy="1891225"/>
              <a:chOff x="5911318" y="2176942"/>
              <a:chExt cx="2150793" cy="1891225"/>
            </a:xfrm>
          </p:grpSpPr>
          <p:grpSp>
            <p:nvGrpSpPr>
              <p:cNvPr id="24" name="Group 43">
                <a:extLst>
                  <a:ext uri="{FF2B5EF4-FFF2-40B4-BE49-F238E27FC236}">
                    <a16:creationId xmlns:a16="http://schemas.microsoft.com/office/drawing/2014/main" id="{153743C8-B627-4E7C-AFCE-05FC2960466B}"/>
                  </a:ext>
                </a:extLst>
              </p:cNvPr>
              <p:cNvGrpSpPr/>
              <p:nvPr/>
            </p:nvGrpSpPr>
            <p:grpSpPr>
              <a:xfrm>
                <a:off x="6104675" y="2176942"/>
                <a:ext cx="1890981" cy="1891225"/>
                <a:chOff x="3795843" y="1995681"/>
                <a:chExt cx="1589462" cy="1589460"/>
              </a:xfrm>
            </p:grpSpPr>
            <p:sp>
              <p:nvSpPr>
                <p:cNvPr id="27" name="44">
                  <a:extLst>
                    <a:ext uri="{FF2B5EF4-FFF2-40B4-BE49-F238E27FC236}">
                      <a16:creationId xmlns:a16="http://schemas.microsoft.com/office/drawing/2014/main" id="{C575B024-E497-4904-8CAA-BF75CB39DDE0}"/>
                    </a:ext>
                  </a:extLst>
                </p:cNvPr>
                <p:cNvSpPr/>
                <p:nvPr/>
              </p:nvSpPr>
              <p:spPr>
                <a:xfrm>
                  <a:off x="3943786" y="2143623"/>
                  <a:ext cx="1293577" cy="1293577"/>
                </a:xfrm>
                <a:custGeom>
                  <a:avLst/>
                  <a:gdLst>
                    <a:gd name="connsiteX0" fmla="*/ 0 w 1293577"/>
                    <a:gd name="connsiteY0" fmla="*/ 646789 h 1293577"/>
                    <a:gd name="connsiteX1" fmla="*/ 189441 w 1293577"/>
                    <a:gd name="connsiteY1" fmla="*/ 189440 h 1293577"/>
                    <a:gd name="connsiteX2" fmla="*/ 646790 w 1293577"/>
                    <a:gd name="connsiteY2" fmla="*/ 1 h 1293577"/>
                    <a:gd name="connsiteX3" fmla="*/ 1104139 w 1293577"/>
                    <a:gd name="connsiteY3" fmla="*/ 189442 h 1293577"/>
                    <a:gd name="connsiteX4" fmla="*/ 1293578 w 1293577"/>
                    <a:gd name="connsiteY4" fmla="*/ 646791 h 1293577"/>
                    <a:gd name="connsiteX5" fmla="*/ 1104138 w 1293577"/>
                    <a:gd name="connsiteY5" fmla="*/ 1104140 h 1293577"/>
                    <a:gd name="connsiteX6" fmla="*/ 646789 w 1293577"/>
                    <a:gd name="connsiteY6" fmla="*/ 1293580 h 1293577"/>
                    <a:gd name="connsiteX7" fmla="*/ 189440 w 1293577"/>
                    <a:gd name="connsiteY7" fmla="*/ 1104139 h 1293577"/>
                    <a:gd name="connsiteX8" fmla="*/ 0 w 1293577"/>
                    <a:gd name="connsiteY8" fmla="*/ 646790 h 1293577"/>
                    <a:gd name="connsiteX9" fmla="*/ 0 w 1293577"/>
                    <a:gd name="connsiteY9" fmla="*/ 646789 h 129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3577" h="1293577">
                      <a:moveTo>
                        <a:pt x="0" y="646789"/>
                      </a:moveTo>
                      <a:cubicBezTo>
                        <a:pt x="0" y="475250"/>
                        <a:pt x="68144" y="310737"/>
                        <a:pt x="189441" y="189440"/>
                      </a:cubicBezTo>
                      <a:cubicBezTo>
                        <a:pt x="310738" y="68144"/>
                        <a:pt x="475251" y="0"/>
                        <a:pt x="646790" y="1"/>
                      </a:cubicBezTo>
                      <a:cubicBezTo>
                        <a:pt x="818329" y="1"/>
                        <a:pt x="982842" y="68145"/>
                        <a:pt x="1104139" y="189442"/>
                      </a:cubicBezTo>
                      <a:cubicBezTo>
                        <a:pt x="1225435" y="310739"/>
                        <a:pt x="1293579" y="475252"/>
                        <a:pt x="1293578" y="646791"/>
                      </a:cubicBezTo>
                      <a:cubicBezTo>
                        <a:pt x="1293578" y="818330"/>
                        <a:pt x="1225434" y="982844"/>
                        <a:pt x="1104138" y="1104140"/>
                      </a:cubicBezTo>
                      <a:cubicBezTo>
                        <a:pt x="982841" y="1225436"/>
                        <a:pt x="818328" y="1293580"/>
                        <a:pt x="646789" y="1293580"/>
                      </a:cubicBezTo>
                      <a:cubicBezTo>
                        <a:pt x="475250" y="1293580"/>
                        <a:pt x="310736" y="1225436"/>
                        <a:pt x="189440" y="1104139"/>
                      </a:cubicBezTo>
                      <a:cubicBezTo>
                        <a:pt x="68144" y="982842"/>
                        <a:pt x="0" y="818329"/>
                        <a:pt x="0" y="646790"/>
                      </a:cubicBezTo>
                      <a:lnTo>
                        <a:pt x="0" y="6467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6270" tIns="226270" rIns="226270" bIns="226270" numCol="1" spcCol="1270" anchor="b" anchorCtr="0">
                  <a:noAutofit/>
                </a:bodyPr>
                <a:lstStyle/>
                <a:p>
                  <a:pPr algn="ctr" defTabSz="171856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7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Oval 48">
                  <a:extLst>
                    <a:ext uri="{FF2B5EF4-FFF2-40B4-BE49-F238E27FC236}">
                      <a16:creationId xmlns:a16="http://schemas.microsoft.com/office/drawing/2014/main" id="{E023D8C6-4743-4EC1-A7A5-7BA2A7DEF4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5843" y="1995681"/>
                  <a:ext cx="1589462" cy="1589460"/>
                </a:xfrm>
                <a:prstGeom prst="ellipse">
                  <a:avLst/>
                </a:prstGeom>
                <a:noFill/>
                <a:ln w="1905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7368FD3B-3D71-4A8B-85BF-6BA9B0AAB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1318" y="2352971"/>
                <a:ext cx="2150793" cy="1274468"/>
              </a:xfrm>
              <a:prstGeom prst="rect">
                <a:avLst/>
              </a:prstGeom>
            </p:spPr>
          </p:pic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EE31BEF-9483-4CE7-9DF6-6E916D7F1A3D}"/>
              </a:ext>
            </a:extLst>
          </p:cNvPr>
          <p:cNvGrpSpPr/>
          <p:nvPr/>
        </p:nvGrpSpPr>
        <p:grpSpPr>
          <a:xfrm>
            <a:off x="7352641" y="625262"/>
            <a:ext cx="1274468" cy="1274468"/>
            <a:chOff x="7107534" y="727127"/>
            <a:chExt cx="1274468" cy="127446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1104EA2-BE49-416D-8AFD-B61C68B79740}"/>
                </a:ext>
              </a:extLst>
            </p:cNvPr>
            <p:cNvSpPr/>
            <p:nvPr/>
          </p:nvSpPr>
          <p:spPr>
            <a:xfrm>
              <a:off x="7107534" y="727127"/>
              <a:ext cx="1274468" cy="1274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3F57DB4-CEBA-4A1B-8582-37DC270ABA7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534" y="727127"/>
              <a:ext cx="1274468" cy="127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F8BE078-0C82-4787-8976-F92B889ABE09}"/>
              </a:ext>
            </a:extLst>
          </p:cNvPr>
          <p:cNvGrpSpPr/>
          <p:nvPr/>
        </p:nvGrpSpPr>
        <p:grpSpPr>
          <a:xfrm>
            <a:off x="5740922" y="1954008"/>
            <a:ext cx="1038203" cy="1057419"/>
            <a:chOff x="5504658" y="1736960"/>
            <a:chExt cx="1274468" cy="127446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1967D3B-EA5F-442D-9215-A7869B6E9AD4}"/>
                </a:ext>
              </a:extLst>
            </p:cNvPr>
            <p:cNvSpPr/>
            <p:nvPr/>
          </p:nvSpPr>
          <p:spPr>
            <a:xfrm>
              <a:off x="5504658" y="1736960"/>
              <a:ext cx="1274468" cy="1274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99D4249-3D9C-4EBA-A9B6-32AA50F99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32" b="97468" l="0" r="95321">
                          <a14:foregroundMark x1="31889" y1="6892" x2="14385" y2="16174"/>
                          <a14:foregroundMark x1="14385" y1="16174" x2="14211" y2="16456"/>
                          <a14:foregroundMark x1="28596" y1="7454" x2="46620" y2="2250"/>
                          <a14:foregroundMark x1="46620" y1="2250" x2="57192" y2="2391"/>
                          <a14:foregroundMark x1="57192" y1="2391" x2="81802" y2="12799"/>
                          <a14:foregroundMark x1="81802" y1="12799" x2="94107" y2="24895"/>
                          <a14:foregroundMark x1="94107" y1="24895" x2="96880" y2="39522"/>
                          <a14:foregroundMark x1="96880" y1="39522" x2="96880" y2="46695"/>
                          <a14:foregroundMark x1="96880" y1="46695" x2="94107" y2="53727"/>
                          <a14:foregroundMark x1="94107" y1="53727" x2="77816" y2="72714"/>
                          <a14:foregroundMark x1="77816" y1="72714" x2="49393" y2="92968"/>
                          <a14:foregroundMark x1="49393" y1="92968" x2="34534" y2="86590"/>
                          <a14:foregroundMark x1="30220" y1="83848" x2="9185" y2="58509"/>
                          <a14:foregroundMark x1="9185" y1="58509" x2="5546" y2="51899"/>
                          <a14:foregroundMark x1="5546" y1="51899" x2="3120" y2="35021"/>
                          <a14:foregroundMark x1="3120" y1="35021" x2="5546" y2="27286"/>
                          <a14:foregroundMark x1="5546" y1="27286" x2="19584" y2="14909"/>
                          <a14:foregroundMark x1="19584" y1="14909" x2="22530" y2="13361"/>
                          <a14:foregroundMark x1="48180" y1="28973" x2="39861" y2="31364"/>
                          <a14:foregroundMark x1="39861" y1="31364" x2="38128" y2="39100"/>
                          <a14:foregroundMark x1="38128" y1="39100" x2="39341" y2="46695"/>
                          <a14:foregroundMark x1="39341" y1="46695" x2="47834" y2="49508"/>
                          <a14:foregroundMark x1="47834" y1="49508" x2="56499" y2="47820"/>
                          <a14:foregroundMark x1="56499" y1="47820" x2="61698" y2="41632"/>
                          <a14:foregroundMark x1="61698" y1="41632" x2="60659" y2="34599"/>
                          <a14:foregroundMark x1="60659" y1="34599" x2="52860" y2="31364"/>
                          <a14:foregroundMark x1="52860" y1="31364" x2="45061" y2="31364"/>
                          <a14:foregroundMark x1="31369" y1="5767" x2="41768" y2="2954"/>
                          <a14:foregroundMark x1="41768" y1="2954" x2="52860" y2="2672"/>
                          <a14:foregroundMark x1="52860" y1="2672" x2="64125" y2="5204"/>
                          <a14:foregroundMark x1="91508" y1="23066" x2="95147" y2="30098"/>
                          <a14:foregroundMark x1="95147" y1="30098" x2="95321" y2="45148"/>
                          <a14:foregroundMark x1="95321" y1="45148" x2="91854" y2="54008"/>
                          <a14:foregroundMark x1="1560" y1="34459" x2="0" y2="39100"/>
                          <a14:foregroundMark x1="44194" y1="90717" x2="49913" y2="97468"/>
                          <a14:backgroundMark x1="29289" y1="84388" x2="32756" y2="87623"/>
                          <a14:backgroundMark x1="29116" y1="84248" x2="29116" y2="842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752" y="1869721"/>
              <a:ext cx="848085" cy="104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E0640B8-DF75-4C2D-AA05-C7F1EA1EA811}"/>
              </a:ext>
            </a:extLst>
          </p:cNvPr>
          <p:cNvGrpSpPr/>
          <p:nvPr/>
        </p:nvGrpSpPr>
        <p:grpSpPr>
          <a:xfrm>
            <a:off x="5826867" y="4026460"/>
            <a:ext cx="1038203" cy="1037660"/>
            <a:chOff x="5590603" y="3607766"/>
            <a:chExt cx="1274468" cy="1274468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EBD2804-05F3-4BED-A12C-19D971AC6BDE}"/>
                </a:ext>
              </a:extLst>
            </p:cNvPr>
            <p:cNvSpPr/>
            <p:nvPr/>
          </p:nvSpPr>
          <p:spPr>
            <a:xfrm>
              <a:off x="5590603" y="3607766"/>
              <a:ext cx="1274468" cy="1274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KSO_Shape">
              <a:extLst>
                <a:ext uri="{FF2B5EF4-FFF2-40B4-BE49-F238E27FC236}">
                  <a16:creationId xmlns:a16="http://schemas.microsoft.com/office/drawing/2014/main" id="{5999363F-503E-421E-9F29-9E752793AC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0918" y="3738258"/>
              <a:ext cx="493838" cy="1013484"/>
            </a:xfrm>
            <a:custGeom>
              <a:avLst/>
              <a:gdLst/>
              <a:ahLst/>
              <a:cxnLst/>
              <a:rect l="0" t="0" r="r" b="b"/>
              <a:pathLst>
                <a:path w="1366838" h="3292475">
                  <a:moveTo>
                    <a:pt x="402179" y="752475"/>
                  </a:moveTo>
                  <a:lnTo>
                    <a:pt x="964659" y="752475"/>
                  </a:lnTo>
                  <a:lnTo>
                    <a:pt x="971008" y="752793"/>
                  </a:lnTo>
                  <a:lnTo>
                    <a:pt x="977673" y="753427"/>
                  </a:lnTo>
                  <a:lnTo>
                    <a:pt x="983387" y="754380"/>
                  </a:lnTo>
                  <a:lnTo>
                    <a:pt x="989736" y="755332"/>
                  </a:lnTo>
                  <a:lnTo>
                    <a:pt x="999893" y="756920"/>
                  </a:lnTo>
                  <a:lnTo>
                    <a:pt x="1010368" y="759142"/>
                  </a:lnTo>
                  <a:lnTo>
                    <a:pt x="1021796" y="761681"/>
                  </a:lnTo>
                  <a:lnTo>
                    <a:pt x="1033541" y="765174"/>
                  </a:lnTo>
                  <a:lnTo>
                    <a:pt x="1045920" y="769300"/>
                  </a:lnTo>
                  <a:lnTo>
                    <a:pt x="1058617" y="774697"/>
                  </a:lnTo>
                  <a:lnTo>
                    <a:pt x="1071632" y="780729"/>
                  </a:lnTo>
                  <a:lnTo>
                    <a:pt x="1078298" y="784221"/>
                  </a:lnTo>
                  <a:lnTo>
                    <a:pt x="1084646" y="788031"/>
                  </a:lnTo>
                  <a:lnTo>
                    <a:pt x="1093851" y="793110"/>
                  </a:lnTo>
                  <a:lnTo>
                    <a:pt x="1102739" y="799142"/>
                  </a:lnTo>
                  <a:lnTo>
                    <a:pt x="1111627" y="805491"/>
                  </a:lnTo>
                  <a:lnTo>
                    <a:pt x="1121150" y="812158"/>
                  </a:lnTo>
                  <a:lnTo>
                    <a:pt x="1130038" y="819459"/>
                  </a:lnTo>
                  <a:lnTo>
                    <a:pt x="1138926" y="827396"/>
                  </a:lnTo>
                  <a:lnTo>
                    <a:pt x="1147814" y="835650"/>
                  </a:lnTo>
                  <a:lnTo>
                    <a:pt x="1156702" y="844539"/>
                  </a:lnTo>
                  <a:lnTo>
                    <a:pt x="1165590" y="853745"/>
                  </a:lnTo>
                  <a:lnTo>
                    <a:pt x="1174160" y="863586"/>
                  </a:lnTo>
                  <a:lnTo>
                    <a:pt x="1182731" y="874062"/>
                  </a:lnTo>
                  <a:lnTo>
                    <a:pt x="1190984" y="884856"/>
                  </a:lnTo>
                  <a:lnTo>
                    <a:pt x="1199554" y="896285"/>
                  </a:lnTo>
                  <a:lnTo>
                    <a:pt x="1207808" y="908348"/>
                  </a:lnTo>
                  <a:lnTo>
                    <a:pt x="1215743" y="920729"/>
                  </a:lnTo>
                  <a:lnTo>
                    <a:pt x="1223361" y="933745"/>
                  </a:lnTo>
                  <a:lnTo>
                    <a:pt x="1230980" y="947713"/>
                  </a:lnTo>
                  <a:lnTo>
                    <a:pt x="1238598" y="961999"/>
                  </a:lnTo>
                  <a:lnTo>
                    <a:pt x="1245899" y="976920"/>
                  </a:lnTo>
                  <a:lnTo>
                    <a:pt x="1253200" y="992158"/>
                  </a:lnTo>
                  <a:lnTo>
                    <a:pt x="1260183" y="1008666"/>
                  </a:lnTo>
                  <a:lnTo>
                    <a:pt x="1267166" y="1025173"/>
                  </a:lnTo>
                  <a:lnTo>
                    <a:pt x="1274150" y="1042316"/>
                  </a:lnTo>
                  <a:lnTo>
                    <a:pt x="1280498" y="1060729"/>
                  </a:lnTo>
                  <a:lnTo>
                    <a:pt x="1286847" y="1079459"/>
                  </a:lnTo>
                  <a:lnTo>
                    <a:pt x="1293195" y="1098824"/>
                  </a:lnTo>
                  <a:lnTo>
                    <a:pt x="1298909" y="1119142"/>
                  </a:lnTo>
                  <a:lnTo>
                    <a:pt x="1304623" y="1140094"/>
                  </a:lnTo>
                  <a:lnTo>
                    <a:pt x="1310336" y="1161681"/>
                  </a:lnTo>
                  <a:lnTo>
                    <a:pt x="1315733" y="1184221"/>
                  </a:lnTo>
                  <a:lnTo>
                    <a:pt x="1320811" y="1207713"/>
                  </a:lnTo>
                  <a:lnTo>
                    <a:pt x="1325573" y="1231840"/>
                  </a:lnTo>
                  <a:lnTo>
                    <a:pt x="1330334" y="1256602"/>
                  </a:lnTo>
                  <a:lnTo>
                    <a:pt x="1334778" y="1282634"/>
                  </a:lnTo>
                  <a:lnTo>
                    <a:pt x="1338905" y="1309300"/>
                  </a:lnTo>
                  <a:lnTo>
                    <a:pt x="1343031" y="1336920"/>
                  </a:lnTo>
                  <a:lnTo>
                    <a:pt x="1346523" y="1365491"/>
                  </a:lnTo>
                  <a:lnTo>
                    <a:pt x="1350015" y="1395015"/>
                  </a:lnTo>
                  <a:lnTo>
                    <a:pt x="1352871" y="1425491"/>
                  </a:lnTo>
                  <a:lnTo>
                    <a:pt x="1355411" y="1456920"/>
                  </a:lnTo>
                  <a:lnTo>
                    <a:pt x="1358268" y="1489300"/>
                  </a:lnTo>
                  <a:lnTo>
                    <a:pt x="1360490" y="1522634"/>
                  </a:lnTo>
                  <a:lnTo>
                    <a:pt x="1362077" y="1557237"/>
                  </a:lnTo>
                  <a:lnTo>
                    <a:pt x="1363664" y="1592793"/>
                  </a:lnTo>
                  <a:lnTo>
                    <a:pt x="1365251" y="1629300"/>
                  </a:lnTo>
                  <a:lnTo>
                    <a:pt x="1365886" y="1667078"/>
                  </a:lnTo>
                  <a:lnTo>
                    <a:pt x="1366521" y="1705808"/>
                  </a:lnTo>
                  <a:lnTo>
                    <a:pt x="1366838" y="1745491"/>
                  </a:lnTo>
                  <a:lnTo>
                    <a:pt x="1366521" y="1779459"/>
                  </a:lnTo>
                  <a:lnTo>
                    <a:pt x="1366203" y="1813745"/>
                  </a:lnTo>
                  <a:lnTo>
                    <a:pt x="1365568" y="1848983"/>
                  </a:lnTo>
                  <a:lnTo>
                    <a:pt x="1364934" y="1884856"/>
                  </a:lnTo>
                  <a:lnTo>
                    <a:pt x="1363346" y="1921681"/>
                  </a:lnTo>
                  <a:lnTo>
                    <a:pt x="1362077" y="1959142"/>
                  </a:lnTo>
                  <a:lnTo>
                    <a:pt x="1360490" y="1997872"/>
                  </a:lnTo>
                  <a:lnTo>
                    <a:pt x="1358585" y="2037237"/>
                  </a:lnTo>
                  <a:lnTo>
                    <a:pt x="1357950" y="2042951"/>
                  </a:lnTo>
                  <a:lnTo>
                    <a:pt x="1357315" y="2048666"/>
                  </a:lnTo>
                  <a:lnTo>
                    <a:pt x="1356046" y="2054062"/>
                  </a:lnTo>
                  <a:lnTo>
                    <a:pt x="1354776" y="2059777"/>
                  </a:lnTo>
                  <a:lnTo>
                    <a:pt x="1353506" y="2065173"/>
                  </a:lnTo>
                  <a:lnTo>
                    <a:pt x="1351602" y="2070570"/>
                  </a:lnTo>
                  <a:lnTo>
                    <a:pt x="1349380" y="2075332"/>
                  </a:lnTo>
                  <a:lnTo>
                    <a:pt x="1347475" y="2080412"/>
                  </a:lnTo>
                  <a:lnTo>
                    <a:pt x="1344936" y="2085491"/>
                  </a:lnTo>
                  <a:lnTo>
                    <a:pt x="1342079" y="2090253"/>
                  </a:lnTo>
                  <a:lnTo>
                    <a:pt x="1339540" y="2094697"/>
                  </a:lnTo>
                  <a:lnTo>
                    <a:pt x="1336365" y="2099459"/>
                  </a:lnTo>
                  <a:lnTo>
                    <a:pt x="1332874" y="2103586"/>
                  </a:lnTo>
                  <a:lnTo>
                    <a:pt x="1329699" y="2107713"/>
                  </a:lnTo>
                  <a:lnTo>
                    <a:pt x="1325890" y="2111840"/>
                  </a:lnTo>
                  <a:lnTo>
                    <a:pt x="1322081" y="2115650"/>
                  </a:lnTo>
                  <a:lnTo>
                    <a:pt x="1317955" y="2119142"/>
                  </a:lnTo>
                  <a:lnTo>
                    <a:pt x="1314145" y="2122634"/>
                  </a:lnTo>
                  <a:lnTo>
                    <a:pt x="1309701" y="2125809"/>
                  </a:lnTo>
                  <a:lnTo>
                    <a:pt x="1304940" y="2128983"/>
                  </a:lnTo>
                  <a:lnTo>
                    <a:pt x="1300496" y="2131523"/>
                  </a:lnTo>
                  <a:lnTo>
                    <a:pt x="1295735" y="2134380"/>
                  </a:lnTo>
                  <a:lnTo>
                    <a:pt x="1290656" y="2136602"/>
                  </a:lnTo>
                  <a:lnTo>
                    <a:pt x="1285894" y="2138824"/>
                  </a:lnTo>
                  <a:lnTo>
                    <a:pt x="1280816" y="2141047"/>
                  </a:lnTo>
                  <a:lnTo>
                    <a:pt x="1275419" y="2142634"/>
                  </a:lnTo>
                  <a:lnTo>
                    <a:pt x="1270023" y="2143904"/>
                  </a:lnTo>
                  <a:lnTo>
                    <a:pt x="1264627" y="2145174"/>
                  </a:lnTo>
                  <a:lnTo>
                    <a:pt x="1259231" y="2145809"/>
                  </a:lnTo>
                  <a:lnTo>
                    <a:pt x="1253517" y="2146761"/>
                  </a:lnTo>
                  <a:lnTo>
                    <a:pt x="1247803" y="2147396"/>
                  </a:lnTo>
                  <a:lnTo>
                    <a:pt x="1242090" y="2147396"/>
                  </a:lnTo>
                  <a:lnTo>
                    <a:pt x="1236059" y="2147396"/>
                  </a:lnTo>
                  <a:lnTo>
                    <a:pt x="1230027" y="2146443"/>
                  </a:lnTo>
                  <a:lnTo>
                    <a:pt x="1223996" y="2145809"/>
                  </a:lnTo>
                  <a:lnTo>
                    <a:pt x="1218283" y="2144856"/>
                  </a:lnTo>
                  <a:lnTo>
                    <a:pt x="1212252" y="2143586"/>
                  </a:lnTo>
                  <a:lnTo>
                    <a:pt x="1207173" y="2141999"/>
                  </a:lnTo>
                  <a:lnTo>
                    <a:pt x="1201459" y="2140094"/>
                  </a:lnTo>
                  <a:lnTo>
                    <a:pt x="1196063" y="2137872"/>
                  </a:lnTo>
                  <a:lnTo>
                    <a:pt x="1190984" y="2135650"/>
                  </a:lnTo>
                  <a:lnTo>
                    <a:pt x="1186223" y="2133110"/>
                  </a:lnTo>
                  <a:lnTo>
                    <a:pt x="1181144" y="2129936"/>
                  </a:lnTo>
                  <a:lnTo>
                    <a:pt x="1176382" y="2127078"/>
                  </a:lnTo>
                  <a:lnTo>
                    <a:pt x="1171938" y="2123586"/>
                  </a:lnTo>
                  <a:lnTo>
                    <a:pt x="1167494" y="2120412"/>
                  </a:lnTo>
                  <a:lnTo>
                    <a:pt x="1163050" y="2116602"/>
                  </a:lnTo>
                  <a:lnTo>
                    <a:pt x="1159241" y="2112793"/>
                  </a:lnTo>
                  <a:lnTo>
                    <a:pt x="1155432" y="2108666"/>
                  </a:lnTo>
                  <a:lnTo>
                    <a:pt x="1151941" y="2104539"/>
                  </a:lnTo>
                  <a:lnTo>
                    <a:pt x="1148131" y="2100094"/>
                  </a:lnTo>
                  <a:lnTo>
                    <a:pt x="1145275" y="2095332"/>
                  </a:lnTo>
                  <a:lnTo>
                    <a:pt x="1142418" y="2090888"/>
                  </a:lnTo>
                  <a:lnTo>
                    <a:pt x="1139243" y="2085808"/>
                  </a:lnTo>
                  <a:lnTo>
                    <a:pt x="1137021" y="2080729"/>
                  </a:lnTo>
                  <a:lnTo>
                    <a:pt x="1134482" y="2075332"/>
                  </a:lnTo>
                  <a:lnTo>
                    <a:pt x="1132578" y="2070253"/>
                  </a:lnTo>
                  <a:lnTo>
                    <a:pt x="1130673" y="2064856"/>
                  </a:lnTo>
                  <a:lnTo>
                    <a:pt x="1129403" y="2059459"/>
                  </a:lnTo>
                  <a:lnTo>
                    <a:pt x="1128134" y="2053745"/>
                  </a:lnTo>
                  <a:lnTo>
                    <a:pt x="1126864" y="2048348"/>
                  </a:lnTo>
                  <a:lnTo>
                    <a:pt x="1126229" y="2042316"/>
                  </a:lnTo>
                  <a:lnTo>
                    <a:pt x="1125594" y="2036602"/>
                  </a:lnTo>
                  <a:lnTo>
                    <a:pt x="1125594" y="2030570"/>
                  </a:lnTo>
                  <a:lnTo>
                    <a:pt x="1125912" y="2024539"/>
                  </a:lnTo>
                  <a:lnTo>
                    <a:pt x="1127499" y="1986761"/>
                  </a:lnTo>
                  <a:lnTo>
                    <a:pt x="1129403" y="1949618"/>
                  </a:lnTo>
                  <a:lnTo>
                    <a:pt x="1130990" y="1913745"/>
                  </a:lnTo>
                  <a:lnTo>
                    <a:pt x="1131943" y="1878189"/>
                  </a:lnTo>
                  <a:lnTo>
                    <a:pt x="1132895" y="1843904"/>
                  </a:lnTo>
                  <a:lnTo>
                    <a:pt x="1133212" y="1810253"/>
                  </a:lnTo>
                  <a:lnTo>
                    <a:pt x="1133530" y="1777554"/>
                  </a:lnTo>
                  <a:lnTo>
                    <a:pt x="1133847" y="1745491"/>
                  </a:lnTo>
                  <a:lnTo>
                    <a:pt x="1133530" y="1697237"/>
                  </a:lnTo>
                  <a:lnTo>
                    <a:pt x="1132578" y="1650888"/>
                  </a:lnTo>
                  <a:lnTo>
                    <a:pt x="1131308" y="1606443"/>
                  </a:lnTo>
                  <a:lnTo>
                    <a:pt x="1129721" y="1563904"/>
                  </a:lnTo>
                  <a:lnTo>
                    <a:pt x="1127181" y="1522951"/>
                  </a:lnTo>
                  <a:lnTo>
                    <a:pt x="1124324" y="1483904"/>
                  </a:lnTo>
                  <a:lnTo>
                    <a:pt x="1121150" y="1447078"/>
                  </a:lnTo>
                  <a:lnTo>
                    <a:pt x="1117341" y="1411840"/>
                  </a:lnTo>
                  <a:lnTo>
                    <a:pt x="1113215" y="1378507"/>
                  </a:lnTo>
                  <a:lnTo>
                    <a:pt x="1109088" y="1346443"/>
                  </a:lnTo>
                  <a:lnTo>
                    <a:pt x="1104327" y="1316285"/>
                  </a:lnTo>
                  <a:lnTo>
                    <a:pt x="1099565" y="1288031"/>
                  </a:lnTo>
                  <a:lnTo>
                    <a:pt x="1094169" y="1261047"/>
                  </a:lnTo>
                  <a:lnTo>
                    <a:pt x="1088455" y="1235332"/>
                  </a:lnTo>
                  <a:lnTo>
                    <a:pt x="1082742" y="1211840"/>
                  </a:lnTo>
                  <a:lnTo>
                    <a:pt x="1076710" y="1189300"/>
                  </a:lnTo>
                  <a:lnTo>
                    <a:pt x="1076710" y="1585174"/>
                  </a:lnTo>
                  <a:lnTo>
                    <a:pt x="1076710" y="1860412"/>
                  </a:lnTo>
                  <a:lnTo>
                    <a:pt x="1076710" y="3112475"/>
                  </a:lnTo>
                  <a:lnTo>
                    <a:pt x="1076710" y="3121681"/>
                  </a:lnTo>
                  <a:lnTo>
                    <a:pt x="1075758" y="3130888"/>
                  </a:lnTo>
                  <a:lnTo>
                    <a:pt x="1074806" y="3139777"/>
                  </a:lnTo>
                  <a:lnTo>
                    <a:pt x="1073219" y="3148666"/>
                  </a:lnTo>
                  <a:lnTo>
                    <a:pt x="1071314" y="3157237"/>
                  </a:lnTo>
                  <a:lnTo>
                    <a:pt x="1068775" y="3166126"/>
                  </a:lnTo>
                  <a:lnTo>
                    <a:pt x="1065918" y="3174380"/>
                  </a:lnTo>
                  <a:lnTo>
                    <a:pt x="1062744" y="3182634"/>
                  </a:lnTo>
                  <a:lnTo>
                    <a:pt x="1059252" y="3190570"/>
                  </a:lnTo>
                  <a:lnTo>
                    <a:pt x="1055125" y="3198189"/>
                  </a:lnTo>
                  <a:lnTo>
                    <a:pt x="1050999" y="3205808"/>
                  </a:lnTo>
                  <a:lnTo>
                    <a:pt x="1046238" y="3213110"/>
                  </a:lnTo>
                  <a:lnTo>
                    <a:pt x="1041159" y="3220094"/>
                  </a:lnTo>
                  <a:lnTo>
                    <a:pt x="1036080" y="3226761"/>
                  </a:lnTo>
                  <a:lnTo>
                    <a:pt x="1030366" y="3233428"/>
                  </a:lnTo>
                  <a:lnTo>
                    <a:pt x="1024335" y="3239777"/>
                  </a:lnTo>
                  <a:lnTo>
                    <a:pt x="1017987" y="3245808"/>
                  </a:lnTo>
                  <a:lnTo>
                    <a:pt x="1011321" y="3251523"/>
                  </a:lnTo>
                  <a:lnTo>
                    <a:pt x="1004655" y="3256602"/>
                  </a:lnTo>
                  <a:lnTo>
                    <a:pt x="997354" y="3261681"/>
                  </a:lnTo>
                  <a:lnTo>
                    <a:pt x="990053" y="3266443"/>
                  </a:lnTo>
                  <a:lnTo>
                    <a:pt x="982752" y="3270570"/>
                  </a:lnTo>
                  <a:lnTo>
                    <a:pt x="974817" y="3274697"/>
                  </a:lnTo>
                  <a:lnTo>
                    <a:pt x="966881" y="3278189"/>
                  </a:lnTo>
                  <a:lnTo>
                    <a:pt x="958945" y="3281681"/>
                  </a:lnTo>
                  <a:lnTo>
                    <a:pt x="950692" y="3284221"/>
                  </a:lnTo>
                  <a:lnTo>
                    <a:pt x="942122" y="3287078"/>
                  </a:lnTo>
                  <a:lnTo>
                    <a:pt x="933234" y="3288983"/>
                  </a:lnTo>
                  <a:lnTo>
                    <a:pt x="924346" y="3290253"/>
                  </a:lnTo>
                  <a:lnTo>
                    <a:pt x="915458" y="3291523"/>
                  </a:lnTo>
                  <a:lnTo>
                    <a:pt x="906570" y="3292158"/>
                  </a:lnTo>
                  <a:lnTo>
                    <a:pt x="897047" y="3292475"/>
                  </a:lnTo>
                  <a:lnTo>
                    <a:pt x="887842" y="3292158"/>
                  </a:lnTo>
                  <a:lnTo>
                    <a:pt x="878636" y="3291523"/>
                  </a:lnTo>
                  <a:lnTo>
                    <a:pt x="869431" y="3290253"/>
                  </a:lnTo>
                  <a:lnTo>
                    <a:pt x="860543" y="3288983"/>
                  </a:lnTo>
                  <a:lnTo>
                    <a:pt x="851973" y="3287078"/>
                  </a:lnTo>
                  <a:lnTo>
                    <a:pt x="843719" y="3284221"/>
                  </a:lnTo>
                  <a:lnTo>
                    <a:pt x="835149" y="3281681"/>
                  </a:lnTo>
                  <a:lnTo>
                    <a:pt x="826896" y="3278189"/>
                  </a:lnTo>
                  <a:lnTo>
                    <a:pt x="818960" y="3274697"/>
                  </a:lnTo>
                  <a:lnTo>
                    <a:pt x="811025" y="3270570"/>
                  </a:lnTo>
                  <a:lnTo>
                    <a:pt x="803724" y="3266443"/>
                  </a:lnTo>
                  <a:lnTo>
                    <a:pt x="796423" y="3261681"/>
                  </a:lnTo>
                  <a:lnTo>
                    <a:pt x="789440" y="3256602"/>
                  </a:lnTo>
                  <a:lnTo>
                    <a:pt x="782456" y="3251523"/>
                  </a:lnTo>
                  <a:lnTo>
                    <a:pt x="775790" y="3245808"/>
                  </a:lnTo>
                  <a:lnTo>
                    <a:pt x="770077" y="3239777"/>
                  </a:lnTo>
                  <a:lnTo>
                    <a:pt x="764045" y="3233428"/>
                  </a:lnTo>
                  <a:lnTo>
                    <a:pt x="758332" y="3226761"/>
                  </a:lnTo>
                  <a:lnTo>
                    <a:pt x="752936" y="3220094"/>
                  </a:lnTo>
                  <a:lnTo>
                    <a:pt x="747857" y="3213110"/>
                  </a:lnTo>
                  <a:lnTo>
                    <a:pt x="743095" y="3205808"/>
                  </a:lnTo>
                  <a:lnTo>
                    <a:pt x="738651" y="3198189"/>
                  </a:lnTo>
                  <a:lnTo>
                    <a:pt x="734842" y="3190570"/>
                  </a:lnTo>
                  <a:lnTo>
                    <a:pt x="731351" y="3182634"/>
                  </a:lnTo>
                  <a:lnTo>
                    <a:pt x="728176" y="3174380"/>
                  </a:lnTo>
                  <a:lnTo>
                    <a:pt x="725002" y="3166126"/>
                  </a:lnTo>
                  <a:lnTo>
                    <a:pt x="722780" y="3157237"/>
                  </a:lnTo>
                  <a:lnTo>
                    <a:pt x="720875" y="3148666"/>
                  </a:lnTo>
                  <a:lnTo>
                    <a:pt x="718971" y="3139777"/>
                  </a:lnTo>
                  <a:lnTo>
                    <a:pt x="718019" y="3130888"/>
                  </a:lnTo>
                  <a:lnTo>
                    <a:pt x="717384" y="3121681"/>
                  </a:lnTo>
                  <a:lnTo>
                    <a:pt x="717066" y="3112475"/>
                  </a:lnTo>
                  <a:lnTo>
                    <a:pt x="717066" y="1973110"/>
                  </a:lnTo>
                  <a:lnTo>
                    <a:pt x="649772" y="1973110"/>
                  </a:lnTo>
                  <a:lnTo>
                    <a:pt x="649772" y="3112475"/>
                  </a:lnTo>
                  <a:lnTo>
                    <a:pt x="649455" y="3121681"/>
                  </a:lnTo>
                  <a:lnTo>
                    <a:pt x="648820" y="3130888"/>
                  </a:lnTo>
                  <a:lnTo>
                    <a:pt x="647550" y="3139777"/>
                  </a:lnTo>
                  <a:lnTo>
                    <a:pt x="645963" y="3148666"/>
                  </a:lnTo>
                  <a:lnTo>
                    <a:pt x="644058" y="3157237"/>
                  </a:lnTo>
                  <a:lnTo>
                    <a:pt x="641836" y="3166126"/>
                  </a:lnTo>
                  <a:lnTo>
                    <a:pt x="638662" y="3174380"/>
                  </a:lnTo>
                  <a:lnTo>
                    <a:pt x="635488" y="3182634"/>
                  </a:lnTo>
                  <a:lnTo>
                    <a:pt x="631679" y="3190570"/>
                  </a:lnTo>
                  <a:lnTo>
                    <a:pt x="628187" y="3198189"/>
                  </a:lnTo>
                  <a:lnTo>
                    <a:pt x="623426" y="3205808"/>
                  </a:lnTo>
                  <a:lnTo>
                    <a:pt x="618664" y="3213110"/>
                  </a:lnTo>
                  <a:lnTo>
                    <a:pt x="613903" y="3220094"/>
                  </a:lnTo>
                  <a:lnTo>
                    <a:pt x="608507" y="3226761"/>
                  </a:lnTo>
                  <a:lnTo>
                    <a:pt x="602793" y="3233428"/>
                  </a:lnTo>
                  <a:lnTo>
                    <a:pt x="596762" y="3239777"/>
                  </a:lnTo>
                  <a:lnTo>
                    <a:pt x="590413" y="3245808"/>
                  </a:lnTo>
                  <a:lnTo>
                    <a:pt x="584382" y="3251523"/>
                  </a:lnTo>
                  <a:lnTo>
                    <a:pt x="577399" y="3256602"/>
                  </a:lnTo>
                  <a:lnTo>
                    <a:pt x="570415" y="3261681"/>
                  </a:lnTo>
                  <a:lnTo>
                    <a:pt x="563115" y="3266443"/>
                  </a:lnTo>
                  <a:lnTo>
                    <a:pt x="555496" y="3270570"/>
                  </a:lnTo>
                  <a:lnTo>
                    <a:pt x="547561" y="3274697"/>
                  </a:lnTo>
                  <a:lnTo>
                    <a:pt x="539625" y="3278189"/>
                  </a:lnTo>
                  <a:lnTo>
                    <a:pt x="531372" y="3281681"/>
                  </a:lnTo>
                  <a:lnTo>
                    <a:pt x="523119" y="3284221"/>
                  </a:lnTo>
                  <a:lnTo>
                    <a:pt x="514866" y="3287078"/>
                  </a:lnTo>
                  <a:lnTo>
                    <a:pt x="505978" y="3288983"/>
                  </a:lnTo>
                  <a:lnTo>
                    <a:pt x="497090" y="3290253"/>
                  </a:lnTo>
                  <a:lnTo>
                    <a:pt x="488202" y="3291523"/>
                  </a:lnTo>
                  <a:lnTo>
                    <a:pt x="478997" y="3292158"/>
                  </a:lnTo>
                  <a:lnTo>
                    <a:pt x="469791" y="3292475"/>
                  </a:lnTo>
                  <a:lnTo>
                    <a:pt x="460268" y="3292158"/>
                  </a:lnTo>
                  <a:lnTo>
                    <a:pt x="451380" y="3291523"/>
                  </a:lnTo>
                  <a:lnTo>
                    <a:pt x="442493" y="3290253"/>
                  </a:lnTo>
                  <a:lnTo>
                    <a:pt x="433605" y="3288983"/>
                  </a:lnTo>
                  <a:lnTo>
                    <a:pt x="424717" y="3287078"/>
                  </a:lnTo>
                  <a:lnTo>
                    <a:pt x="416146" y="3284221"/>
                  </a:lnTo>
                  <a:lnTo>
                    <a:pt x="407893" y="3281681"/>
                  </a:lnTo>
                  <a:lnTo>
                    <a:pt x="399640" y="3278189"/>
                  </a:lnTo>
                  <a:lnTo>
                    <a:pt x="391704" y="3274697"/>
                  </a:lnTo>
                  <a:lnTo>
                    <a:pt x="384086" y="3270570"/>
                  </a:lnTo>
                  <a:lnTo>
                    <a:pt x="376468" y="3266443"/>
                  </a:lnTo>
                  <a:lnTo>
                    <a:pt x="368850" y="3261681"/>
                  </a:lnTo>
                  <a:lnTo>
                    <a:pt x="362184" y="3256602"/>
                  </a:lnTo>
                  <a:lnTo>
                    <a:pt x="355518" y="3251523"/>
                  </a:lnTo>
                  <a:lnTo>
                    <a:pt x="348852" y="3245808"/>
                  </a:lnTo>
                  <a:lnTo>
                    <a:pt x="342503" y="3239777"/>
                  </a:lnTo>
                  <a:lnTo>
                    <a:pt x="336472" y="3233428"/>
                  </a:lnTo>
                  <a:lnTo>
                    <a:pt x="330758" y="3226761"/>
                  </a:lnTo>
                  <a:lnTo>
                    <a:pt x="325362" y="3220094"/>
                  </a:lnTo>
                  <a:lnTo>
                    <a:pt x="320601" y="3213110"/>
                  </a:lnTo>
                  <a:lnTo>
                    <a:pt x="315839" y="3205808"/>
                  </a:lnTo>
                  <a:lnTo>
                    <a:pt x="311395" y="3198189"/>
                  </a:lnTo>
                  <a:lnTo>
                    <a:pt x="307586" y="3190570"/>
                  </a:lnTo>
                  <a:lnTo>
                    <a:pt x="303777" y="3182634"/>
                  </a:lnTo>
                  <a:lnTo>
                    <a:pt x="300603" y="3174380"/>
                  </a:lnTo>
                  <a:lnTo>
                    <a:pt x="298064" y="3166126"/>
                  </a:lnTo>
                  <a:lnTo>
                    <a:pt x="295524" y="3157237"/>
                  </a:lnTo>
                  <a:lnTo>
                    <a:pt x="293620" y="3148666"/>
                  </a:lnTo>
                  <a:lnTo>
                    <a:pt x="292032" y="3139777"/>
                  </a:lnTo>
                  <a:lnTo>
                    <a:pt x="290763" y="3130888"/>
                  </a:lnTo>
                  <a:lnTo>
                    <a:pt x="289810" y="3121681"/>
                  </a:lnTo>
                  <a:lnTo>
                    <a:pt x="289810" y="3112475"/>
                  </a:lnTo>
                  <a:lnTo>
                    <a:pt x="289810" y="1860412"/>
                  </a:lnTo>
                  <a:lnTo>
                    <a:pt x="289810" y="1585174"/>
                  </a:lnTo>
                  <a:lnTo>
                    <a:pt x="289810" y="1189300"/>
                  </a:lnTo>
                  <a:lnTo>
                    <a:pt x="284097" y="1211840"/>
                  </a:lnTo>
                  <a:lnTo>
                    <a:pt x="278383" y="1235332"/>
                  </a:lnTo>
                  <a:lnTo>
                    <a:pt x="272669" y="1261047"/>
                  </a:lnTo>
                  <a:lnTo>
                    <a:pt x="267273" y="1288031"/>
                  </a:lnTo>
                  <a:lnTo>
                    <a:pt x="262512" y="1316285"/>
                  </a:lnTo>
                  <a:lnTo>
                    <a:pt x="257750" y="1346443"/>
                  </a:lnTo>
                  <a:lnTo>
                    <a:pt x="253306" y="1378507"/>
                  </a:lnTo>
                  <a:lnTo>
                    <a:pt x="249497" y="1411840"/>
                  </a:lnTo>
                  <a:lnTo>
                    <a:pt x="245371" y="1447078"/>
                  </a:lnTo>
                  <a:lnTo>
                    <a:pt x="242514" y="1483904"/>
                  </a:lnTo>
                  <a:lnTo>
                    <a:pt x="239340" y="1522951"/>
                  </a:lnTo>
                  <a:lnTo>
                    <a:pt x="237118" y="1563904"/>
                  </a:lnTo>
                  <a:lnTo>
                    <a:pt x="235213" y="1606443"/>
                  </a:lnTo>
                  <a:lnTo>
                    <a:pt x="233943" y="1650888"/>
                  </a:lnTo>
                  <a:lnTo>
                    <a:pt x="233309" y="1696920"/>
                  </a:lnTo>
                  <a:lnTo>
                    <a:pt x="232674" y="1745491"/>
                  </a:lnTo>
                  <a:lnTo>
                    <a:pt x="232674" y="1777554"/>
                  </a:lnTo>
                  <a:lnTo>
                    <a:pt x="233309" y="1810253"/>
                  </a:lnTo>
                  <a:lnTo>
                    <a:pt x="233943" y="1843904"/>
                  </a:lnTo>
                  <a:lnTo>
                    <a:pt x="234896" y="1878189"/>
                  </a:lnTo>
                  <a:lnTo>
                    <a:pt x="235848" y="1913745"/>
                  </a:lnTo>
                  <a:lnTo>
                    <a:pt x="237118" y="1949618"/>
                  </a:lnTo>
                  <a:lnTo>
                    <a:pt x="238705" y="1986761"/>
                  </a:lnTo>
                  <a:lnTo>
                    <a:pt x="240927" y="2024539"/>
                  </a:lnTo>
                  <a:lnTo>
                    <a:pt x="241244" y="2030570"/>
                  </a:lnTo>
                  <a:lnTo>
                    <a:pt x="240927" y="2036602"/>
                  </a:lnTo>
                  <a:lnTo>
                    <a:pt x="240609" y="2042316"/>
                  </a:lnTo>
                  <a:lnTo>
                    <a:pt x="239657" y="2048348"/>
                  </a:lnTo>
                  <a:lnTo>
                    <a:pt x="238705" y="2053745"/>
                  </a:lnTo>
                  <a:lnTo>
                    <a:pt x="237435" y="2059459"/>
                  </a:lnTo>
                  <a:lnTo>
                    <a:pt x="236165" y="2064856"/>
                  </a:lnTo>
                  <a:lnTo>
                    <a:pt x="234261" y="2070253"/>
                  </a:lnTo>
                  <a:lnTo>
                    <a:pt x="232039" y="2075332"/>
                  </a:lnTo>
                  <a:lnTo>
                    <a:pt x="229817" y="2080729"/>
                  </a:lnTo>
                  <a:lnTo>
                    <a:pt x="227277" y="2085808"/>
                  </a:lnTo>
                  <a:lnTo>
                    <a:pt x="224421" y="2090888"/>
                  </a:lnTo>
                  <a:lnTo>
                    <a:pt x="221564" y="2095332"/>
                  </a:lnTo>
                  <a:lnTo>
                    <a:pt x="218072" y="2100094"/>
                  </a:lnTo>
                  <a:lnTo>
                    <a:pt x="214898" y="2104539"/>
                  </a:lnTo>
                  <a:lnTo>
                    <a:pt x="211089" y="2108666"/>
                  </a:lnTo>
                  <a:lnTo>
                    <a:pt x="207597" y="2112793"/>
                  </a:lnTo>
                  <a:lnTo>
                    <a:pt x="203470" y="2116602"/>
                  </a:lnTo>
                  <a:lnTo>
                    <a:pt x="199344" y="2120412"/>
                  </a:lnTo>
                  <a:lnTo>
                    <a:pt x="194900" y="2123586"/>
                  </a:lnTo>
                  <a:lnTo>
                    <a:pt x="190456" y="2127078"/>
                  </a:lnTo>
                  <a:lnTo>
                    <a:pt x="185695" y="2129936"/>
                  </a:lnTo>
                  <a:lnTo>
                    <a:pt x="180616" y="2133110"/>
                  </a:lnTo>
                  <a:lnTo>
                    <a:pt x="175537" y="2135650"/>
                  </a:lnTo>
                  <a:lnTo>
                    <a:pt x="170776" y="2137872"/>
                  </a:lnTo>
                  <a:lnTo>
                    <a:pt x="165379" y="2140094"/>
                  </a:lnTo>
                  <a:lnTo>
                    <a:pt x="159666" y="2141999"/>
                  </a:lnTo>
                  <a:lnTo>
                    <a:pt x="153952" y="2143586"/>
                  </a:lnTo>
                  <a:lnTo>
                    <a:pt x="148556" y="2144856"/>
                  </a:lnTo>
                  <a:lnTo>
                    <a:pt x="142842" y="2145809"/>
                  </a:lnTo>
                  <a:lnTo>
                    <a:pt x="136811" y="2146443"/>
                  </a:lnTo>
                  <a:lnTo>
                    <a:pt x="130780" y="2147396"/>
                  </a:lnTo>
                  <a:lnTo>
                    <a:pt x="124431" y="2147396"/>
                  </a:lnTo>
                  <a:lnTo>
                    <a:pt x="119035" y="2147396"/>
                  </a:lnTo>
                  <a:lnTo>
                    <a:pt x="113321" y="2146761"/>
                  </a:lnTo>
                  <a:lnTo>
                    <a:pt x="107608" y="2145809"/>
                  </a:lnTo>
                  <a:lnTo>
                    <a:pt x="101894" y="2145174"/>
                  </a:lnTo>
                  <a:lnTo>
                    <a:pt x="96498" y="2143904"/>
                  </a:lnTo>
                  <a:lnTo>
                    <a:pt x="91419" y="2142634"/>
                  </a:lnTo>
                  <a:lnTo>
                    <a:pt x="86023" y="2141047"/>
                  </a:lnTo>
                  <a:lnTo>
                    <a:pt x="80944" y="2138824"/>
                  </a:lnTo>
                  <a:lnTo>
                    <a:pt x="76182" y="2136602"/>
                  </a:lnTo>
                  <a:lnTo>
                    <a:pt x="71104" y="2134380"/>
                  </a:lnTo>
                  <a:lnTo>
                    <a:pt x="66342" y="2131523"/>
                  </a:lnTo>
                  <a:lnTo>
                    <a:pt x="61898" y="2128983"/>
                  </a:lnTo>
                  <a:lnTo>
                    <a:pt x="57137" y="2125809"/>
                  </a:lnTo>
                  <a:lnTo>
                    <a:pt x="52693" y="2122634"/>
                  </a:lnTo>
                  <a:lnTo>
                    <a:pt x="48884" y="2119142"/>
                  </a:lnTo>
                  <a:lnTo>
                    <a:pt x="44757" y="2115650"/>
                  </a:lnTo>
                  <a:lnTo>
                    <a:pt x="40948" y="2111840"/>
                  </a:lnTo>
                  <a:lnTo>
                    <a:pt x="37139" y="2107713"/>
                  </a:lnTo>
                  <a:lnTo>
                    <a:pt x="33965" y="2103586"/>
                  </a:lnTo>
                  <a:lnTo>
                    <a:pt x="30473" y="2099459"/>
                  </a:lnTo>
                  <a:lnTo>
                    <a:pt x="27299" y="2094697"/>
                  </a:lnTo>
                  <a:lnTo>
                    <a:pt x="24442" y="2090253"/>
                  </a:lnTo>
                  <a:lnTo>
                    <a:pt x="21903" y="2085491"/>
                  </a:lnTo>
                  <a:lnTo>
                    <a:pt x="19363" y="2080412"/>
                  </a:lnTo>
                  <a:lnTo>
                    <a:pt x="17141" y="2075332"/>
                  </a:lnTo>
                  <a:lnTo>
                    <a:pt x="15237" y="2070570"/>
                  </a:lnTo>
                  <a:lnTo>
                    <a:pt x="13332" y="2065173"/>
                  </a:lnTo>
                  <a:lnTo>
                    <a:pt x="12062" y="2059777"/>
                  </a:lnTo>
                  <a:lnTo>
                    <a:pt x="10475" y="2054062"/>
                  </a:lnTo>
                  <a:lnTo>
                    <a:pt x="9523" y="2048666"/>
                  </a:lnTo>
                  <a:lnTo>
                    <a:pt x="8888" y="2042951"/>
                  </a:lnTo>
                  <a:lnTo>
                    <a:pt x="8253" y="2037237"/>
                  </a:lnTo>
                  <a:lnTo>
                    <a:pt x="6349" y="1997872"/>
                  </a:lnTo>
                  <a:lnTo>
                    <a:pt x="4762" y="1959459"/>
                  </a:lnTo>
                  <a:lnTo>
                    <a:pt x="3174" y="1921681"/>
                  </a:lnTo>
                  <a:lnTo>
                    <a:pt x="1905" y="1884856"/>
                  </a:lnTo>
                  <a:lnTo>
                    <a:pt x="952" y="1848983"/>
                  </a:lnTo>
                  <a:lnTo>
                    <a:pt x="318" y="1813745"/>
                  </a:lnTo>
                  <a:lnTo>
                    <a:pt x="0" y="1779142"/>
                  </a:lnTo>
                  <a:lnTo>
                    <a:pt x="0" y="1745491"/>
                  </a:lnTo>
                  <a:lnTo>
                    <a:pt x="0" y="1715650"/>
                  </a:lnTo>
                  <a:lnTo>
                    <a:pt x="318" y="1686126"/>
                  </a:lnTo>
                  <a:lnTo>
                    <a:pt x="952" y="1657554"/>
                  </a:lnTo>
                  <a:lnTo>
                    <a:pt x="1587" y="1629300"/>
                  </a:lnTo>
                  <a:lnTo>
                    <a:pt x="2540" y="1601681"/>
                  </a:lnTo>
                  <a:lnTo>
                    <a:pt x="3492" y="1574697"/>
                  </a:lnTo>
                  <a:lnTo>
                    <a:pt x="5079" y="1548348"/>
                  </a:lnTo>
                  <a:lnTo>
                    <a:pt x="6349" y="1522634"/>
                  </a:lnTo>
                  <a:lnTo>
                    <a:pt x="7936" y="1497555"/>
                  </a:lnTo>
                  <a:lnTo>
                    <a:pt x="9523" y="1473110"/>
                  </a:lnTo>
                  <a:lnTo>
                    <a:pt x="11745" y="1448666"/>
                  </a:lnTo>
                  <a:lnTo>
                    <a:pt x="13967" y="1425491"/>
                  </a:lnTo>
                  <a:lnTo>
                    <a:pt x="15871" y="1402634"/>
                  </a:lnTo>
                  <a:lnTo>
                    <a:pt x="18728" y="1380094"/>
                  </a:lnTo>
                  <a:lnTo>
                    <a:pt x="21268" y="1358507"/>
                  </a:lnTo>
                  <a:lnTo>
                    <a:pt x="23807" y="1336920"/>
                  </a:lnTo>
                  <a:lnTo>
                    <a:pt x="26981" y="1316285"/>
                  </a:lnTo>
                  <a:lnTo>
                    <a:pt x="29838" y="1295967"/>
                  </a:lnTo>
                  <a:lnTo>
                    <a:pt x="33012" y="1275967"/>
                  </a:lnTo>
                  <a:lnTo>
                    <a:pt x="36187" y="1256602"/>
                  </a:lnTo>
                  <a:lnTo>
                    <a:pt x="39996" y="1237872"/>
                  </a:lnTo>
                  <a:lnTo>
                    <a:pt x="43488" y="1219459"/>
                  </a:lnTo>
                  <a:lnTo>
                    <a:pt x="47297" y="1201681"/>
                  </a:lnTo>
                  <a:lnTo>
                    <a:pt x="51106" y="1184221"/>
                  </a:lnTo>
                  <a:lnTo>
                    <a:pt x="55232" y="1167396"/>
                  </a:lnTo>
                  <a:lnTo>
                    <a:pt x="59041" y="1150888"/>
                  </a:lnTo>
                  <a:lnTo>
                    <a:pt x="63485" y="1134697"/>
                  </a:lnTo>
                  <a:lnTo>
                    <a:pt x="67612" y="1119142"/>
                  </a:lnTo>
                  <a:lnTo>
                    <a:pt x="72056" y="1103904"/>
                  </a:lnTo>
                  <a:lnTo>
                    <a:pt x="76817" y="1088983"/>
                  </a:lnTo>
                  <a:lnTo>
                    <a:pt x="81261" y="1074697"/>
                  </a:lnTo>
                  <a:lnTo>
                    <a:pt x="86023" y="1060729"/>
                  </a:lnTo>
                  <a:lnTo>
                    <a:pt x="91102" y="1047078"/>
                  </a:lnTo>
                  <a:lnTo>
                    <a:pt x="95863" y="1033745"/>
                  </a:lnTo>
                  <a:lnTo>
                    <a:pt x="100942" y="1020729"/>
                  </a:lnTo>
                  <a:lnTo>
                    <a:pt x="106338" y="1008666"/>
                  </a:lnTo>
                  <a:lnTo>
                    <a:pt x="111734" y="996285"/>
                  </a:lnTo>
                  <a:lnTo>
                    <a:pt x="116813" y="984539"/>
                  </a:lnTo>
                  <a:lnTo>
                    <a:pt x="122209" y="973110"/>
                  </a:lnTo>
                  <a:lnTo>
                    <a:pt x="127923" y="961999"/>
                  </a:lnTo>
                  <a:lnTo>
                    <a:pt x="133637" y="951205"/>
                  </a:lnTo>
                  <a:lnTo>
                    <a:pt x="139350" y="940729"/>
                  </a:lnTo>
                  <a:lnTo>
                    <a:pt x="145064" y="930570"/>
                  </a:lnTo>
                  <a:lnTo>
                    <a:pt x="151095" y="920729"/>
                  </a:lnTo>
                  <a:lnTo>
                    <a:pt x="157126" y="911205"/>
                  </a:lnTo>
                  <a:lnTo>
                    <a:pt x="163475" y="902316"/>
                  </a:lnTo>
                  <a:lnTo>
                    <a:pt x="169506" y="893110"/>
                  </a:lnTo>
                  <a:lnTo>
                    <a:pt x="175537" y="884856"/>
                  </a:lnTo>
                  <a:lnTo>
                    <a:pt x="181885" y="876602"/>
                  </a:lnTo>
                  <a:lnTo>
                    <a:pt x="188234" y="868666"/>
                  </a:lnTo>
                  <a:lnTo>
                    <a:pt x="194900" y="861047"/>
                  </a:lnTo>
                  <a:lnTo>
                    <a:pt x="201248" y="853745"/>
                  </a:lnTo>
                  <a:lnTo>
                    <a:pt x="207914" y="846761"/>
                  </a:lnTo>
                  <a:lnTo>
                    <a:pt x="214580" y="840094"/>
                  </a:lnTo>
                  <a:lnTo>
                    <a:pt x="221246" y="833427"/>
                  </a:lnTo>
                  <a:lnTo>
                    <a:pt x="227912" y="827396"/>
                  </a:lnTo>
                  <a:lnTo>
                    <a:pt x="234578" y="821364"/>
                  </a:lnTo>
                  <a:lnTo>
                    <a:pt x="241244" y="815967"/>
                  </a:lnTo>
                  <a:lnTo>
                    <a:pt x="248228" y="810570"/>
                  </a:lnTo>
                  <a:lnTo>
                    <a:pt x="254894" y="805491"/>
                  </a:lnTo>
                  <a:lnTo>
                    <a:pt x="261242" y="800412"/>
                  </a:lnTo>
                  <a:lnTo>
                    <a:pt x="268225" y="796285"/>
                  </a:lnTo>
                  <a:lnTo>
                    <a:pt x="275209" y="791840"/>
                  </a:lnTo>
                  <a:lnTo>
                    <a:pt x="281875" y="788031"/>
                  </a:lnTo>
                  <a:lnTo>
                    <a:pt x="288541" y="784221"/>
                  </a:lnTo>
                  <a:lnTo>
                    <a:pt x="295207" y="780729"/>
                  </a:lnTo>
                  <a:lnTo>
                    <a:pt x="308221" y="774697"/>
                  </a:lnTo>
                  <a:lnTo>
                    <a:pt x="320918" y="769300"/>
                  </a:lnTo>
                  <a:lnTo>
                    <a:pt x="332980" y="765174"/>
                  </a:lnTo>
                  <a:lnTo>
                    <a:pt x="345043" y="761681"/>
                  </a:lnTo>
                  <a:lnTo>
                    <a:pt x="356470" y="759142"/>
                  </a:lnTo>
                  <a:lnTo>
                    <a:pt x="366945" y="756920"/>
                  </a:lnTo>
                  <a:lnTo>
                    <a:pt x="377103" y="755332"/>
                  </a:lnTo>
                  <a:lnTo>
                    <a:pt x="383134" y="754380"/>
                  </a:lnTo>
                  <a:lnTo>
                    <a:pt x="389165" y="753427"/>
                  </a:lnTo>
                  <a:lnTo>
                    <a:pt x="395831" y="752793"/>
                  </a:lnTo>
                  <a:lnTo>
                    <a:pt x="402179" y="752475"/>
                  </a:lnTo>
                  <a:close/>
                  <a:moveTo>
                    <a:pt x="675470" y="0"/>
                  </a:moveTo>
                  <a:lnTo>
                    <a:pt x="683419" y="0"/>
                  </a:lnTo>
                  <a:lnTo>
                    <a:pt x="692004" y="0"/>
                  </a:lnTo>
                  <a:lnTo>
                    <a:pt x="700271" y="318"/>
                  </a:lnTo>
                  <a:lnTo>
                    <a:pt x="708220" y="636"/>
                  </a:lnTo>
                  <a:lnTo>
                    <a:pt x="716487" y="1589"/>
                  </a:lnTo>
                  <a:lnTo>
                    <a:pt x="724754" y="2542"/>
                  </a:lnTo>
                  <a:lnTo>
                    <a:pt x="732703" y="3814"/>
                  </a:lnTo>
                  <a:lnTo>
                    <a:pt x="740970" y="5085"/>
                  </a:lnTo>
                  <a:lnTo>
                    <a:pt x="749555" y="6674"/>
                  </a:lnTo>
                  <a:lnTo>
                    <a:pt x="757822" y="8263"/>
                  </a:lnTo>
                  <a:lnTo>
                    <a:pt x="766089" y="10488"/>
                  </a:lnTo>
                  <a:lnTo>
                    <a:pt x="774038" y="12712"/>
                  </a:lnTo>
                  <a:lnTo>
                    <a:pt x="781987" y="14937"/>
                  </a:lnTo>
                  <a:lnTo>
                    <a:pt x="789936" y="17479"/>
                  </a:lnTo>
                  <a:lnTo>
                    <a:pt x="797568" y="20658"/>
                  </a:lnTo>
                  <a:lnTo>
                    <a:pt x="805517" y="23518"/>
                  </a:lnTo>
                  <a:lnTo>
                    <a:pt x="812830" y="26696"/>
                  </a:lnTo>
                  <a:lnTo>
                    <a:pt x="820779" y="29874"/>
                  </a:lnTo>
                  <a:lnTo>
                    <a:pt x="828092" y="33688"/>
                  </a:lnTo>
                  <a:lnTo>
                    <a:pt x="835405" y="37184"/>
                  </a:lnTo>
                  <a:lnTo>
                    <a:pt x="842400" y="40997"/>
                  </a:lnTo>
                  <a:lnTo>
                    <a:pt x="849395" y="44811"/>
                  </a:lnTo>
                  <a:lnTo>
                    <a:pt x="856391" y="49260"/>
                  </a:lnTo>
                  <a:lnTo>
                    <a:pt x="862750" y="53710"/>
                  </a:lnTo>
                  <a:lnTo>
                    <a:pt x="876104" y="62608"/>
                  </a:lnTo>
                  <a:lnTo>
                    <a:pt x="888823" y="72142"/>
                  </a:lnTo>
                  <a:lnTo>
                    <a:pt x="900905" y="82630"/>
                  </a:lnTo>
                  <a:lnTo>
                    <a:pt x="912352" y="93118"/>
                  </a:lnTo>
                  <a:lnTo>
                    <a:pt x="923481" y="104559"/>
                  </a:lnTo>
                  <a:lnTo>
                    <a:pt x="933973" y="116318"/>
                  </a:lnTo>
                  <a:lnTo>
                    <a:pt x="943830" y="128712"/>
                  </a:lnTo>
                  <a:lnTo>
                    <a:pt x="953051" y="141425"/>
                  </a:lnTo>
                  <a:lnTo>
                    <a:pt x="961636" y="154773"/>
                  </a:lnTo>
                  <a:lnTo>
                    <a:pt x="969585" y="168120"/>
                  </a:lnTo>
                  <a:lnTo>
                    <a:pt x="976898" y="182104"/>
                  </a:lnTo>
                  <a:lnTo>
                    <a:pt x="983576" y="196405"/>
                  </a:lnTo>
                  <a:lnTo>
                    <a:pt x="989617" y="211025"/>
                  </a:lnTo>
                  <a:lnTo>
                    <a:pt x="995022" y="225962"/>
                  </a:lnTo>
                  <a:lnTo>
                    <a:pt x="999792" y="240899"/>
                  </a:lnTo>
                  <a:lnTo>
                    <a:pt x="1003289" y="256471"/>
                  </a:lnTo>
                  <a:lnTo>
                    <a:pt x="1006469" y="272044"/>
                  </a:lnTo>
                  <a:lnTo>
                    <a:pt x="1009012" y="287616"/>
                  </a:lnTo>
                  <a:lnTo>
                    <a:pt x="1010602" y="303825"/>
                  </a:lnTo>
                  <a:lnTo>
                    <a:pt x="1010920" y="312088"/>
                  </a:lnTo>
                  <a:lnTo>
                    <a:pt x="1011238" y="320033"/>
                  </a:lnTo>
                  <a:lnTo>
                    <a:pt x="1011238" y="327978"/>
                  </a:lnTo>
                  <a:lnTo>
                    <a:pt x="1011238" y="336241"/>
                  </a:lnTo>
                  <a:lnTo>
                    <a:pt x="1010920" y="344186"/>
                  </a:lnTo>
                  <a:lnTo>
                    <a:pt x="1010284" y="352449"/>
                  </a:lnTo>
                  <a:lnTo>
                    <a:pt x="1009648" y="361030"/>
                  </a:lnTo>
                  <a:lnTo>
                    <a:pt x="1008695" y="369293"/>
                  </a:lnTo>
                  <a:lnTo>
                    <a:pt x="1007741" y="377238"/>
                  </a:lnTo>
                  <a:lnTo>
                    <a:pt x="1005833" y="385501"/>
                  </a:lnTo>
                  <a:lnTo>
                    <a:pt x="1004561" y="393764"/>
                  </a:lnTo>
                  <a:lnTo>
                    <a:pt x="1002653" y="402027"/>
                  </a:lnTo>
                  <a:lnTo>
                    <a:pt x="1000745" y="410290"/>
                  </a:lnTo>
                  <a:lnTo>
                    <a:pt x="998202" y="418553"/>
                  </a:lnTo>
                  <a:lnTo>
                    <a:pt x="995976" y="426498"/>
                  </a:lnTo>
                  <a:lnTo>
                    <a:pt x="993432" y="434444"/>
                  </a:lnTo>
                  <a:lnTo>
                    <a:pt x="990571" y="442071"/>
                  </a:lnTo>
                  <a:lnTo>
                    <a:pt x="987709" y="449698"/>
                  </a:lnTo>
                  <a:lnTo>
                    <a:pt x="984529" y="457326"/>
                  </a:lnTo>
                  <a:lnTo>
                    <a:pt x="981350" y="464953"/>
                  </a:lnTo>
                  <a:lnTo>
                    <a:pt x="977534" y="472263"/>
                  </a:lnTo>
                  <a:lnTo>
                    <a:pt x="974037" y="479572"/>
                  </a:lnTo>
                  <a:lnTo>
                    <a:pt x="970221" y="486564"/>
                  </a:lnTo>
                  <a:lnTo>
                    <a:pt x="966406" y="493556"/>
                  </a:lnTo>
                  <a:lnTo>
                    <a:pt x="957821" y="507222"/>
                  </a:lnTo>
                  <a:lnTo>
                    <a:pt x="948600" y="520570"/>
                  </a:lnTo>
                  <a:lnTo>
                    <a:pt x="939061" y="533282"/>
                  </a:lnTo>
                  <a:lnTo>
                    <a:pt x="928886" y="545041"/>
                  </a:lnTo>
                  <a:lnTo>
                    <a:pt x="917757" y="556800"/>
                  </a:lnTo>
                  <a:lnTo>
                    <a:pt x="906629" y="567923"/>
                  </a:lnTo>
                  <a:lnTo>
                    <a:pt x="894864" y="578411"/>
                  </a:lnTo>
                  <a:lnTo>
                    <a:pt x="882463" y="588263"/>
                  </a:lnTo>
                  <a:lnTo>
                    <a:pt x="869745" y="597479"/>
                  </a:lnTo>
                  <a:lnTo>
                    <a:pt x="856709" y="606060"/>
                  </a:lnTo>
                  <a:lnTo>
                    <a:pt x="843036" y="614005"/>
                  </a:lnTo>
                  <a:lnTo>
                    <a:pt x="829364" y="621315"/>
                  </a:lnTo>
                  <a:lnTo>
                    <a:pt x="815055" y="627989"/>
                  </a:lnTo>
                  <a:lnTo>
                    <a:pt x="800429" y="634027"/>
                  </a:lnTo>
                  <a:lnTo>
                    <a:pt x="785485" y="639430"/>
                  </a:lnTo>
                  <a:lnTo>
                    <a:pt x="770223" y="643879"/>
                  </a:lnTo>
                  <a:lnTo>
                    <a:pt x="754643" y="647693"/>
                  </a:lnTo>
                  <a:lnTo>
                    <a:pt x="739063" y="650871"/>
                  </a:lnTo>
                  <a:lnTo>
                    <a:pt x="723482" y="653413"/>
                  </a:lnTo>
                  <a:lnTo>
                    <a:pt x="707266" y="654685"/>
                  </a:lnTo>
                  <a:lnTo>
                    <a:pt x="699317" y="655320"/>
                  </a:lnTo>
                  <a:lnTo>
                    <a:pt x="691368" y="655638"/>
                  </a:lnTo>
                  <a:lnTo>
                    <a:pt x="682783" y="655638"/>
                  </a:lnTo>
                  <a:lnTo>
                    <a:pt x="674834" y="655638"/>
                  </a:lnTo>
                  <a:lnTo>
                    <a:pt x="666567" y="655320"/>
                  </a:lnTo>
                  <a:lnTo>
                    <a:pt x="658618" y="654685"/>
                  </a:lnTo>
                  <a:lnTo>
                    <a:pt x="650351" y="654049"/>
                  </a:lnTo>
                  <a:lnTo>
                    <a:pt x="642084" y="653096"/>
                  </a:lnTo>
                  <a:lnTo>
                    <a:pt x="633499" y="651824"/>
                  </a:lnTo>
                  <a:lnTo>
                    <a:pt x="625550" y="650235"/>
                  </a:lnTo>
                  <a:lnTo>
                    <a:pt x="617283" y="648964"/>
                  </a:lnTo>
                  <a:lnTo>
                    <a:pt x="609016" y="647057"/>
                  </a:lnTo>
                  <a:lnTo>
                    <a:pt x="600749" y="644833"/>
                  </a:lnTo>
                  <a:lnTo>
                    <a:pt x="592800" y="642608"/>
                  </a:lnTo>
                  <a:lnTo>
                    <a:pt x="584851" y="640383"/>
                  </a:lnTo>
                  <a:lnTo>
                    <a:pt x="576902" y="637523"/>
                  </a:lnTo>
                  <a:lnTo>
                    <a:pt x="568953" y="634981"/>
                  </a:lnTo>
                  <a:lnTo>
                    <a:pt x="561004" y="632120"/>
                  </a:lnTo>
                  <a:lnTo>
                    <a:pt x="553691" y="628942"/>
                  </a:lnTo>
                  <a:lnTo>
                    <a:pt x="546059" y="625764"/>
                  </a:lnTo>
                  <a:lnTo>
                    <a:pt x="538746" y="621950"/>
                  </a:lnTo>
                  <a:lnTo>
                    <a:pt x="531433" y="618454"/>
                  </a:lnTo>
                  <a:lnTo>
                    <a:pt x="524438" y="614641"/>
                  </a:lnTo>
                  <a:lnTo>
                    <a:pt x="517443" y="610827"/>
                  </a:lnTo>
                  <a:lnTo>
                    <a:pt x="503771" y="601928"/>
                  </a:lnTo>
                  <a:lnTo>
                    <a:pt x="490734" y="593030"/>
                  </a:lnTo>
                  <a:lnTo>
                    <a:pt x="478016" y="583496"/>
                  </a:lnTo>
                  <a:lnTo>
                    <a:pt x="465615" y="573008"/>
                  </a:lnTo>
                  <a:lnTo>
                    <a:pt x="454168" y="562202"/>
                  </a:lnTo>
                  <a:lnTo>
                    <a:pt x="443040" y="550761"/>
                  </a:lnTo>
                  <a:lnTo>
                    <a:pt x="432547" y="539320"/>
                  </a:lnTo>
                  <a:lnTo>
                    <a:pt x="422690" y="526926"/>
                  </a:lnTo>
                  <a:lnTo>
                    <a:pt x="413787" y="513896"/>
                  </a:lnTo>
                  <a:lnTo>
                    <a:pt x="405202" y="500865"/>
                  </a:lnTo>
                  <a:lnTo>
                    <a:pt x="396935" y="487200"/>
                  </a:lnTo>
                  <a:lnTo>
                    <a:pt x="389622" y="473216"/>
                  </a:lnTo>
                  <a:lnTo>
                    <a:pt x="383263" y="458915"/>
                  </a:lnTo>
                  <a:lnTo>
                    <a:pt x="377222" y="444614"/>
                  </a:lnTo>
                  <a:lnTo>
                    <a:pt x="371816" y="429677"/>
                  </a:lnTo>
                  <a:lnTo>
                    <a:pt x="367047" y="414422"/>
                  </a:lnTo>
                  <a:lnTo>
                    <a:pt x="363231" y="399167"/>
                  </a:lnTo>
                  <a:lnTo>
                    <a:pt x="360052" y="383594"/>
                  </a:lnTo>
                  <a:lnTo>
                    <a:pt x="357826" y="367704"/>
                  </a:lnTo>
                  <a:lnTo>
                    <a:pt x="356236" y="351496"/>
                  </a:lnTo>
                  <a:lnTo>
                    <a:pt x="355918" y="343551"/>
                  </a:lnTo>
                  <a:lnTo>
                    <a:pt x="355600" y="335605"/>
                  </a:lnTo>
                  <a:lnTo>
                    <a:pt x="355600" y="327342"/>
                  </a:lnTo>
                  <a:lnTo>
                    <a:pt x="355600" y="319397"/>
                  </a:lnTo>
                  <a:lnTo>
                    <a:pt x="355918" y="311134"/>
                  </a:lnTo>
                  <a:lnTo>
                    <a:pt x="356554" y="303189"/>
                  </a:lnTo>
                  <a:lnTo>
                    <a:pt x="357190" y="294608"/>
                  </a:lnTo>
                  <a:lnTo>
                    <a:pt x="358144" y="286345"/>
                  </a:lnTo>
                  <a:lnTo>
                    <a:pt x="359098" y="278082"/>
                  </a:lnTo>
                  <a:lnTo>
                    <a:pt x="360370" y="269819"/>
                  </a:lnTo>
                  <a:lnTo>
                    <a:pt x="362277" y="261874"/>
                  </a:lnTo>
                  <a:lnTo>
                    <a:pt x="364185" y="253611"/>
                  </a:lnTo>
                  <a:lnTo>
                    <a:pt x="366093" y="245030"/>
                  </a:lnTo>
                  <a:lnTo>
                    <a:pt x="368001" y="237085"/>
                  </a:lnTo>
                  <a:lnTo>
                    <a:pt x="370862" y="229140"/>
                  </a:lnTo>
                  <a:lnTo>
                    <a:pt x="373088" y="221194"/>
                  </a:lnTo>
                  <a:lnTo>
                    <a:pt x="376268" y="213249"/>
                  </a:lnTo>
                  <a:lnTo>
                    <a:pt x="379129" y="205622"/>
                  </a:lnTo>
                  <a:lnTo>
                    <a:pt x="381991" y="197994"/>
                  </a:lnTo>
                  <a:lnTo>
                    <a:pt x="385489" y="190685"/>
                  </a:lnTo>
                  <a:lnTo>
                    <a:pt x="388986" y="183375"/>
                  </a:lnTo>
                  <a:lnTo>
                    <a:pt x="392802" y="176066"/>
                  </a:lnTo>
                  <a:lnTo>
                    <a:pt x="396299" y="169074"/>
                  </a:lnTo>
                  <a:lnTo>
                    <a:pt x="400433" y="161764"/>
                  </a:lnTo>
                  <a:lnTo>
                    <a:pt x="409018" y="148099"/>
                  </a:lnTo>
                  <a:lnTo>
                    <a:pt x="417921" y="135068"/>
                  </a:lnTo>
                  <a:lnTo>
                    <a:pt x="427778" y="122356"/>
                  </a:lnTo>
                  <a:lnTo>
                    <a:pt x="437952" y="109962"/>
                  </a:lnTo>
                  <a:lnTo>
                    <a:pt x="448763" y="98521"/>
                  </a:lnTo>
                  <a:lnTo>
                    <a:pt x="460210" y="87397"/>
                  </a:lnTo>
                  <a:lnTo>
                    <a:pt x="471974" y="77227"/>
                  </a:lnTo>
                  <a:lnTo>
                    <a:pt x="484375" y="67057"/>
                  </a:lnTo>
                  <a:lnTo>
                    <a:pt x="496775" y="57841"/>
                  </a:lnTo>
                  <a:lnTo>
                    <a:pt x="510130" y="49578"/>
                  </a:lnTo>
                  <a:lnTo>
                    <a:pt x="523802" y="41633"/>
                  </a:lnTo>
                  <a:lnTo>
                    <a:pt x="537474" y="34005"/>
                  </a:lnTo>
                  <a:lnTo>
                    <a:pt x="551783" y="27332"/>
                  </a:lnTo>
                  <a:lnTo>
                    <a:pt x="566409" y="21293"/>
                  </a:lnTo>
                  <a:lnTo>
                    <a:pt x="581353" y="16208"/>
                  </a:lnTo>
                  <a:lnTo>
                    <a:pt x="596297" y="11759"/>
                  </a:lnTo>
                  <a:lnTo>
                    <a:pt x="611878" y="7627"/>
                  </a:lnTo>
                  <a:lnTo>
                    <a:pt x="627776" y="4767"/>
                  </a:lnTo>
                  <a:lnTo>
                    <a:pt x="643356" y="2225"/>
                  </a:lnTo>
                  <a:lnTo>
                    <a:pt x="659572" y="636"/>
                  </a:lnTo>
                  <a:lnTo>
                    <a:pt x="667521" y="318"/>
                  </a:lnTo>
                  <a:lnTo>
                    <a:pt x="67547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D466141-906F-41A5-98AD-E5A9579BC967}"/>
              </a:ext>
            </a:extLst>
          </p:cNvPr>
          <p:cNvGrpSpPr/>
          <p:nvPr/>
        </p:nvGrpSpPr>
        <p:grpSpPr>
          <a:xfrm>
            <a:off x="8142050" y="4593460"/>
            <a:ext cx="839185" cy="946425"/>
            <a:chOff x="7706768" y="4056740"/>
            <a:chExt cx="1274468" cy="1483147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6F370FA8-49C2-429B-97B8-29B7B53B84E2}"/>
                </a:ext>
              </a:extLst>
            </p:cNvPr>
            <p:cNvSpPr/>
            <p:nvPr/>
          </p:nvSpPr>
          <p:spPr>
            <a:xfrm>
              <a:off x="7706768" y="4265419"/>
              <a:ext cx="1274468" cy="1274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4400" dirty="0">
                <a:solidFill>
                  <a:schemeClr val="bg2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BB0191F-6065-40AE-A1D4-D211F0177F96}"/>
                </a:ext>
              </a:extLst>
            </p:cNvPr>
            <p:cNvSpPr txBox="1"/>
            <p:nvPr/>
          </p:nvSpPr>
          <p:spPr>
            <a:xfrm>
              <a:off x="7906946" y="4056740"/>
              <a:ext cx="832632" cy="7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…</a:t>
              </a:r>
              <a:endPara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4A9D307-EF0B-4A49-A38A-7934006B1EA6}"/>
              </a:ext>
            </a:extLst>
          </p:cNvPr>
          <p:cNvGrpSpPr/>
          <p:nvPr/>
        </p:nvGrpSpPr>
        <p:grpSpPr>
          <a:xfrm>
            <a:off x="9327751" y="3191098"/>
            <a:ext cx="1274468" cy="1274468"/>
            <a:chOff x="9368138" y="3186234"/>
            <a:chExt cx="1274468" cy="127446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220909A7-4C0C-4B18-8181-C9BB5DB698A2}"/>
                </a:ext>
              </a:extLst>
            </p:cNvPr>
            <p:cNvSpPr/>
            <p:nvPr/>
          </p:nvSpPr>
          <p:spPr>
            <a:xfrm>
              <a:off x="9368138" y="3186234"/>
              <a:ext cx="1274468" cy="1274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BB39034-84FD-499C-B4AE-83E15FED7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8138" y="3186234"/>
              <a:ext cx="1274468" cy="127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3ADD9A2-60AE-42B6-BBF0-D731D34B9570}"/>
              </a:ext>
            </a:extLst>
          </p:cNvPr>
          <p:cNvGrpSpPr/>
          <p:nvPr/>
        </p:nvGrpSpPr>
        <p:grpSpPr>
          <a:xfrm>
            <a:off x="9327751" y="1154551"/>
            <a:ext cx="1274468" cy="1490358"/>
            <a:chOff x="9327751" y="1154551"/>
            <a:chExt cx="1274468" cy="1490358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EAE7854-7016-4ECD-977C-EBE326C07D64}"/>
                </a:ext>
              </a:extLst>
            </p:cNvPr>
            <p:cNvSpPr/>
            <p:nvPr/>
          </p:nvSpPr>
          <p:spPr>
            <a:xfrm>
              <a:off x="9327751" y="1263263"/>
              <a:ext cx="1274468" cy="1274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KSO_Shape">
              <a:extLst>
                <a:ext uri="{FF2B5EF4-FFF2-40B4-BE49-F238E27FC236}">
                  <a16:creationId xmlns:a16="http://schemas.microsoft.com/office/drawing/2014/main" id="{B3D635B1-9543-43A7-A04D-36E3BDA32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9008" y="1154551"/>
              <a:ext cx="795145" cy="1490358"/>
            </a:xfrm>
            <a:custGeom>
              <a:avLst/>
              <a:gdLst>
                <a:gd name="T0" fmla="*/ 2039641 w 709759"/>
                <a:gd name="T1" fmla="*/ 0 h 1280034"/>
                <a:gd name="T2" fmla="*/ 3161441 w 709759"/>
                <a:gd name="T3" fmla="*/ 0 h 1280034"/>
                <a:gd name="T4" fmla="*/ 3161441 w 709759"/>
                <a:gd name="T5" fmla="*/ 1015783 h 1280034"/>
                <a:gd name="T6" fmla="*/ 4895143 w 709759"/>
                <a:gd name="T7" fmla="*/ 1320524 h 1280034"/>
                <a:gd name="T8" fmla="*/ 4487218 w 709759"/>
                <a:gd name="T9" fmla="*/ 2641038 h 1280034"/>
                <a:gd name="T10" fmla="*/ 2855499 w 709759"/>
                <a:gd name="T11" fmla="*/ 2234720 h 1280034"/>
                <a:gd name="T12" fmla="*/ 1835674 w 709759"/>
                <a:gd name="T13" fmla="*/ 2945771 h 1280034"/>
                <a:gd name="T14" fmla="*/ 3263427 w 709759"/>
                <a:gd name="T15" fmla="*/ 3859978 h 1280034"/>
                <a:gd name="T16" fmla="*/ 5201082 w 709759"/>
                <a:gd name="T17" fmla="*/ 6094704 h 1280034"/>
                <a:gd name="T18" fmla="*/ 3161441 w 709759"/>
                <a:gd name="T19" fmla="*/ 8126267 h 1280034"/>
                <a:gd name="T20" fmla="*/ 3161441 w 709759"/>
                <a:gd name="T21" fmla="*/ 9345204 h 1280034"/>
                <a:gd name="T22" fmla="*/ 2039641 w 709759"/>
                <a:gd name="T23" fmla="*/ 9345204 h 1280034"/>
                <a:gd name="T24" fmla="*/ 2039641 w 709759"/>
                <a:gd name="T25" fmla="*/ 8227843 h 1280034"/>
                <a:gd name="T26" fmla="*/ 0 w 709759"/>
                <a:gd name="T27" fmla="*/ 7719950 h 1280034"/>
                <a:gd name="T28" fmla="*/ 407926 w 709759"/>
                <a:gd name="T29" fmla="*/ 6399436 h 1280034"/>
                <a:gd name="T30" fmla="*/ 2345594 w 709759"/>
                <a:gd name="T31" fmla="*/ 6907321 h 1280034"/>
                <a:gd name="T32" fmla="*/ 3467393 w 709759"/>
                <a:gd name="T33" fmla="*/ 6196278 h 1280034"/>
                <a:gd name="T34" fmla="*/ 2243610 w 709759"/>
                <a:gd name="T35" fmla="*/ 5180495 h 1280034"/>
                <a:gd name="T36" fmla="*/ 101983 w 709759"/>
                <a:gd name="T37" fmla="*/ 3148926 h 1280034"/>
                <a:gd name="T38" fmla="*/ 2039641 w 709759"/>
                <a:gd name="T39" fmla="*/ 1015783 h 1280034"/>
                <a:gd name="T40" fmla="*/ 2039641 w 709759"/>
                <a:gd name="T41" fmla="*/ 0 h 12800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09759" h="1280034">
                  <a:moveTo>
                    <a:pt x="278337" y="0"/>
                  </a:moveTo>
                  <a:cubicBezTo>
                    <a:pt x="431422" y="0"/>
                    <a:pt x="431422" y="0"/>
                    <a:pt x="431422" y="0"/>
                  </a:cubicBezTo>
                  <a:cubicBezTo>
                    <a:pt x="431422" y="139134"/>
                    <a:pt x="431422" y="139134"/>
                    <a:pt x="431422" y="139134"/>
                  </a:cubicBezTo>
                  <a:cubicBezTo>
                    <a:pt x="542757" y="139134"/>
                    <a:pt x="612342" y="166961"/>
                    <a:pt x="668009" y="180875"/>
                  </a:cubicBezTo>
                  <a:cubicBezTo>
                    <a:pt x="612342" y="361749"/>
                    <a:pt x="612342" y="361749"/>
                    <a:pt x="612342" y="361749"/>
                  </a:cubicBezTo>
                  <a:cubicBezTo>
                    <a:pt x="584508" y="347835"/>
                    <a:pt x="501007" y="306095"/>
                    <a:pt x="389672" y="306095"/>
                  </a:cubicBezTo>
                  <a:cubicBezTo>
                    <a:pt x="292254" y="306095"/>
                    <a:pt x="250503" y="361749"/>
                    <a:pt x="250503" y="403489"/>
                  </a:cubicBezTo>
                  <a:cubicBezTo>
                    <a:pt x="250503" y="445229"/>
                    <a:pt x="306171" y="486970"/>
                    <a:pt x="445339" y="528710"/>
                  </a:cubicBezTo>
                  <a:cubicBezTo>
                    <a:pt x="640175" y="598277"/>
                    <a:pt x="709759" y="681757"/>
                    <a:pt x="709759" y="834805"/>
                  </a:cubicBezTo>
                  <a:cubicBezTo>
                    <a:pt x="709759" y="973939"/>
                    <a:pt x="612342" y="1085246"/>
                    <a:pt x="431422" y="1113073"/>
                  </a:cubicBezTo>
                  <a:cubicBezTo>
                    <a:pt x="431422" y="1280034"/>
                    <a:pt x="431422" y="1280034"/>
                    <a:pt x="431422" y="1280034"/>
                  </a:cubicBezTo>
                  <a:cubicBezTo>
                    <a:pt x="278337" y="1280034"/>
                    <a:pt x="278337" y="1280034"/>
                    <a:pt x="278337" y="1280034"/>
                  </a:cubicBezTo>
                  <a:cubicBezTo>
                    <a:pt x="278337" y="1126986"/>
                    <a:pt x="278337" y="1126986"/>
                    <a:pt x="278337" y="1126986"/>
                  </a:cubicBezTo>
                  <a:cubicBezTo>
                    <a:pt x="167002" y="1126986"/>
                    <a:pt x="69584" y="1099160"/>
                    <a:pt x="0" y="1057419"/>
                  </a:cubicBezTo>
                  <a:cubicBezTo>
                    <a:pt x="55667" y="876545"/>
                    <a:pt x="55667" y="876545"/>
                    <a:pt x="55667" y="876545"/>
                  </a:cubicBezTo>
                  <a:cubicBezTo>
                    <a:pt x="125252" y="918285"/>
                    <a:pt x="208753" y="946112"/>
                    <a:pt x="320088" y="946112"/>
                  </a:cubicBezTo>
                  <a:cubicBezTo>
                    <a:pt x="403589" y="946112"/>
                    <a:pt x="473173" y="918285"/>
                    <a:pt x="473173" y="848718"/>
                  </a:cubicBezTo>
                  <a:cubicBezTo>
                    <a:pt x="473173" y="793065"/>
                    <a:pt x="417506" y="751324"/>
                    <a:pt x="306171" y="709584"/>
                  </a:cubicBezTo>
                  <a:cubicBezTo>
                    <a:pt x="125252" y="653930"/>
                    <a:pt x="13917" y="584363"/>
                    <a:pt x="13917" y="431316"/>
                  </a:cubicBezTo>
                  <a:cubicBezTo>
                    <a:pt x="13917" y="292182"/>
                    <a:pt x="111335" y="180875"/>
                    <a:pt x="278337" y="139134"/>
                  </a:cubicBezTo>
                  <a:cubicBezTo>
                    <a:pt x="278337" y="0"/>
                    <a:pt x="278337" y="0"/>
                    <a:pt x="27833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3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A000120140530A99PPBG">
  <a:themeElements>
    <a:clrScheme name="自定义 760">
      <a:dk1>
        <a:srgbClr val="202122"/>
      </a:dk1>
      <a:lt1>
        <a:srgbClr val="FFFFFF"/>
      </a:lt1>
      <a:dk2>
        <a:srgbClr val="2D2F30"/>
      </a:dk2>
      <a:lt2>
        <a:srgbClr val="FFFFFF"/>
      </a:lt2>
      <a:accent1>
        <a:srgbClr val="7F4A2A"/>
      </a:accent1>
      <a:accent2>
        <a:srgbClr val="B78623"/>
      </a:accent2>
      <a:accent3>
        <a:srgbClr val="B1B34D"/>
      </a:accent3>
      <a:accent4>
        <a:srgbClr val="7FA757"/>
      </a:accent4>
      <a:accent5>
        <a:srgbClr val="417677"/>
      </a:accent5>
      <a:accent6>
        <a:srgbClr val="00B050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A000120151030A09KPBG</Template>
  <TotalTime>1497</TotalTime>
  <Words>732</Words>
  <Application>Microsoft Office PowerPoint</Application>
  <PresentationFormat>宽屏</PresentationFormat>
  <Paragraphs>101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华文新魏</vt:lpstr>
      <vt:lpstr>微软雅黑</vt:lpstr>
      <vt:lpstr>幼圆</vt:lpstr>
      <vt:lpstr>Arial</vt:lpstr>
      <vt:lpstr>Bradley Hand ITC</vt:lpstr>
      <vt:lpstr>Calibri</vt:lpstr>
      <vt:lpstr>Wingdings 3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徐仁君</dc:creator>
  <cp:lastModifiedBy>徐仁君</cp:lastModifiedBy>
  <cp:revision>56</cp:revision>
  <dcterms:created xsi:type="dcterms:W3CDTF">2020-03-06T23:47:19Z</dcterms:created>
  <dcterms:modified xsi:type="dcterms:W3CDTF">2020-03-12T03:02:36Z</dcterms:modified>
</cp:coreProperties>
</file>